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just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just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just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just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just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just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just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just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just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82" name="Shape 38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Testo"/>
          <p:cNvSpPr txBox="1">
            <a:spLocks noGrp="1"/>
          </p:cNvSpPr>
          <p:nvPr>
            <p:ph type="title"/>
          </p:nvPr>
        </p:nvSpPr>
        <p:spPr>
          <a:xfrm>
            <a:off x="914400" y="2130425"/>
            <a:ext cx="10363200" cy="1470026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2"/>
          <p:cNvSpPr/>
          <p:nvPr/>
        </p:nvSpPr>
        <p:spPr>
          <a:xfrm>
            <a:off x="0" y="1341436"/>
            <a:ext cx="12192000" cy="5516565"/>
          </a:xfrm>
          <a:prstGeom prst="rect">
            <a:avLst/>
          </a:prstGeom>
          <a:solidFill>
            <a:srgbClr val="27859C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l">
              <a:lnSpc>
                <a:spcPct val="80000"/>
              </a:lnSpc>
              <a:spcBef>
                <a:spcPts val="1000"/>
              </a:spcBef>
              <a:defRPr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3" name="Rectangle 5"/>
          <p:cNvSpPr/>
          <p:nvPr/>
        </p:nvSpPr>
        <p:spPr>
          <a:xfrm>
            <a:off x="5615516" y="6453187"/>
            <a:ext cx="1056218" cy="404814"/>
          </a:xfrm>
          <a:prstGeom prst="rect">
            <a:avLst/>
          </a:prstGeom>
          <a:solidFill>
            <a:srgbClr val="EE8133"/>
          </a:solidFill>
          <a:ln w="12700">
            <a:miter lim="400000"/>
          </a:ln>
        </p:spPr>
        <p:txBody>
          <a:bodyPr lIns="45718" tIns="45718" rIns="45718" bIns="45718"/>
          <a:lstStyle/>
          <a:p>
            <a:pPr algn="l">
              <a:lnSpc>
                <a:spcPct val="80000"/>
              </a:lnSpc>
              <a:spcBef>
                <a:spcPts val="1000"/>
              </a:spcBef>
              <a:defRPr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4" name="Rectangle 6"/>
          <p:cNvSpPr txBox="1"/>
          <p:nvPr/>
        </p:nvSpPr>
        <p:spPr>
          <a:xfrm>
            <a:off x="5615516" y="6453187"/>
            <a:ext cx="1056218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900" i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Politica di coesione</a:t>
            </a:r>
          </a:p>
        </p:txBody>
      </p:sp>
      <p:sp>
        <p:nvSpPr>
          <p:cNvPr id="95" name="Rectangle 7"/>
          <p:cNvSpPr/>
          <p:nvPr/>
        </p:nvSpPr>
        <p:spPr>
          <a:xfrm>
            <a:off x="0" y="1341436"/>
            <a:ext cx="5615517" cy="5516565"/>
          </a:xfrm>
          <a:prstGeom prst="rect">
            <a:avLst/>
          </a:prstGeom>
          <a:solidFill>
            <a:srgbClr val="134095">
              <a:alpha val="25097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l">
              <a:lnSpc>
                <a:spcPct val="80000"/>
              </a:lnSpc>
              <a:spcBef>
                <a:spcPts val="1000"/>
              </a:spcBef>
              <a:defRPr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155" name="Group 140"/>
          <p:cNvGrpSpPr/>
          <p:nvPr/>
        </p:nvGrpSpPr>
        <p:grpSpPr>
          <a:xfrm>
            <a:off x="5109633" y="431799"/>
            <a:ext cx="2461687" cy="1284292"/>
            <a:chOff x="0" y="0"/>
            <a:chExt cx="2461686" cy="1284290"/>
          </a:xfrm>
        </p:grpSpPr>
        <p:sp>
          <p:nvSpPr>
            <p:cNvPr id="96" name="Freeform 81"/>
            <p:cNvSpPr/>
            <p:nvPr/>
          </p:nvSpPr>
          <p:spPr>
            <a:xfrm>
              <a:off x="501782" y="895535"/>
              <a:ext cx="1062599" cy="35334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l">
                <a:lnSpc>
                  <a:spcPct val="80000"/>
                </a:lnSpc>
                <a:spcBef>
                  <a:spcPts val="1000"/>
                </a:spcBef>
                <a:defRPr b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97" name="Freeform 82"/>
            <p:cNvSpPr/>
            <p:nvPr/>
          </p:nvSpPr>
          <p:spPr>
            <a:xfrm>
              <a:off x="564750" y="959713"/>
              <a:ext cx="78713" cy="85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706" y="0"/>
                  </a:moveTo>
                  <a:cubicBezTo>
                    <a:pt x="14612" y="0"/>
                    <a:pt x="18424" y="441"/>
                    <a:pt x="20965" y="882"/>
                  </a:cubicBezTo>
                  <a:cubicBezTo>
                    <a:pt x="21600" y="1322"/>
                    <a:pt x="21600" y="1322"/>
                    <a:pt x="21600" y="2204"/>
                  </a:cubicBezTo>
                  <a:cubicBezTo>
                    <a:pt x="20965" y="3527"/>
                    <a:pt x="20965" y="3527"/>
                    <a:pt x="20965" y="3527"/>
                  </a:cubicBezTo>
                  <a:cubicBezTo>
                    <a:pt x="20965" y="3527"/>
                    <a:pt x="20965" y="3967"/>
                    <a:pt x="20329" y="3967"/>
                  </a:cubicBezTo>
                  <a:cubicBezTo>
                    <a:pt x="17788" y="3527"/>
                    <a:pt x="15247" y="3527"/>
                    <a:pt x="12706" y="3527"/>
                  </a:cubicBezTo>
                  <a:cubicBezTo>
                    <a:pt x="6353" y="3527"/>
                    <a:pt x="5718" y="7053"/>
                    <a:pt x="5718" y="11020"/>
                  </a:cubicBezTo>
                  <a:cubicBezTo>
                    <a:pt x="5718" y="14988"/>
                    <a:pt x="6988" y="18514"/>
                    <a:pt x="12706" y="18514"/>
                  </a:cubicBezTo>
                  <a:cubicBezTo>
                    <a:pt x="15247" y="18514"/>
                    <a:pt x="17788" y="18073"/>
                    <a:pt x="20329" y="18073"/>
                  </a:cubicBezTo>
                  <a:cubicBezTo>
                    <a:pt x="20965" y="18073"/>
                    <a:pt x="20965" y="18073"/>
                    <a:pt x="21600" y="18514"/>
                  </a:cubicBezTo>
                  <a:cubicBezTo>
                    <a:pt x="21600" y="19837"/>
                    <a:pt x="21600" y="19837"/>
                    <a:pt x="21600" y="19837"/>
                  </a:cubicBezTo>
                  <a:cubicBezTo>
                    <a:pt x="21600" y="20278"/>
                    <a:pt x="21600" y="20718"/>
                    <a:pt x="20965" y="20718"/>
                  </a:cubicBezTo>
                  <a:cubicBezTo>
                    <a:pt x="18424" y="21600"/>
                    <a:pt x="14612" y="21600"/>
                    <a:pt x="12706" y="21600"/>
                  </a:cubicBezTo>
                  <a:cubicBezTo>
                    <a:pt x="1906" y="21600"/>
                    <a:pt x="0" y="16310"/>
                    <a:pt x="0" y="11020"/>
                  </a:cubicBezTo>
                  <a:cubicBezTo>
                    <a:pt x="0" y="5731"/>
                    <a:pt x="1906" y="0"/>
                    <a:pt x="12706" y="0"/>
                  </a:cubicBezTo>
                  <a:close/>
                </a:path>
              </a:pathLst>
            </a:custGeom>
            <a:solidFill>
              <a:srgbClr val="40404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l">
                <a:lnSpc>
                  <a:spcPct val="80000"/>
                </a:lnSpc>
                <a:spcBef>
                  <a:spcPts val="1000"/>
                </a:spcBef>
                <a:defRPr b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98" name="Freeform 83"/>
            <p:cNvSpPr/>
            <p:nvPr/>
          </p:nvSpPr>
          <p:spPr>
            <a:xfrm>
              <a:off x="646413" y="982580"/>
              <a:ext cx="71826" cy="62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452" y="21600"/>
                  </a:moveTo>
                  <a:cubicBezTo>
                    <a:pt x="697" y="21600"/>
                    <a:pt x="0" y="15600"/>
                    <a:pt x="0" y="10200"/>
                  </a:cubicBezTo>
                  <a:cubicBezTo>
                    <a:pt x="0" y="6600"/>
                    <a:pt x="697" y="0"/>
                    <a:pt x="10452" y="0"/>
                  </a:cubicBezTo>
                  <a:cubicBezTo>
                    <a:pt x="20206" y="0"/>
                    <a:pt x="21600" y="5400"/>
                    <a:pt x="21600" y="10200"/>
                  </a:cubicBezTo>
                  <a:cubicBezTo>
                    <a:pt x="21600" y="15600"/>
                    <a:pt x="20903" y="21600"/>
                    <a:pt x="10452" y="21600"/>
                  </a:cubicBezTo>
                  <a:close/>
                  <a:moveTo>
                    <a:pt x="10452" y="4200"/>
                  </a:moveTo>
                  <a:cubicBezTo>
                    <a:pt x="6271" y="4200"/>
                    <a:pt x="5574" y="6000"/>
                    <a:pt x="5574" y="10800"/>
                  </a:cubicBezTo>
                  <a:cubicBezTo>
                    <a:pt x="5574" y="15600"/>
                    <a:pt x="6271" y="17400"/>
                    <a:pt x="10452" y="17400"/>
                  </a:cubicBezTo>
                  <a:cubicBezTo>
                    <a:pt x="15329" y="17400"/>
                    <a:pt x="16026" y="15600"/>
                    <a:pt x="16026" y="10800"/>
                  </a:cubicBezTo>
                  <a:cubicBezTo>
                    <a:pt x="16026" y="6000"/>
                    <a:pt x="15329" y="4200"/>
                    <a:pt x="10452" y="4200"/>
                  </a:cubicBezTo>
                  <a:close/>
                </a:path>
              </a:pathLst>
            </a:custGeom>
            <a:solidFill>
              <a:srgbClr val="40404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l">
                <a:lnSpc>
                  <a:spcPct val="80000"/>
                </a:lnSpc>
                <a:spcBef>
                  <a:spcPts val="1000"/>
                </a:spcBef>
                <a:defRPr b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99" name="Freeform 84"/>
            <p:cNvSpPr/>
            <p:nvPr/>
          </p:nvSpPr>
          <p:spPr>
            <a:xfrm>
              <a:off x="727092" y="982580"/>
              <a:ext cx="121020" cy="62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85" y="21600"/>
                  </a:moveTo>
                  <a:cubicBezTo>
                    <a:pt x="19108" y="21600"/>
                    <a:pt x="19108" y="21600"/>
                    <a:pt x="19108" y="21600"/>
                  </a:cubicBezTo>
                  <a:cubicBezTo>
                    <a:pt x="18692" y="21600"/>
                    <a:pt x="18277" y="21000"/>
                    <a:pt x="18277" y="20400"/>
                  </a:cubicBezTo>
                  <a:cubicBezTo>
                    <a:pt x="18277" y="8400"/>
                    <a:pt x="18277" y="8400"/>
                    <a:pt x="18277" y="8400"/>
                  </a:cubicBezTo>
                  <a:cubicBezTo>
                    <a:pt x="18277" y="4800"/>
                    <a:pt x="17862" y="4200"/>
                    <a:pt x="16200" y="4200"/>
                  </a:cubicBezTo>
                  <a:cubicBezTo>
                    <a:pt x="15369" y="4200"/>
                    <a:pt x="13292" y="5400"/>
                    <a:pt x="12462" y="6000"/>
                  </a:cubicBezTo>
                  <a:cubicBezTo>
                    <a:pt x="12462" y="6600"/>
                    <a:pt x="12462" y="7200"/>
                    <a:pt x="12462" y="8400"/>
                  </a:cubicBezTo>
                  <a:cubicBezTo>
                    <a:pt x="12462" y="20400"/>
                    <a:pt x="12462" y="20400"/>
                    <a:pt x="12462" y="20400"/>
                  </a:cubicBezTo>
                  <a:cubicBezTo>
                    <a:pt x="12462" y="21000"/>
                    <a:pt x="12462" y="21600"/>
                    <a:pt x="12046" y="21600"/>
                  </a:cubicBezTo>
                  <a:cubicBezTo>
                    <a:pt x="9554" y="21600"/>
                    <a:pt x="9554" y="21600"/>
                    <a:pt x="9554" y="21600"/>
                  </a:cubicBezTo>
                  <a:cubicBezTo>
                    <a:pt x="9554" y="21600"/>
                    <a:pt x="9138" y="21000"/>
                    <a:pt x="9138" y="20400"/>
                  </a:cubicBezTo>
                  <a:cubicBezTo>
                    <a:pt x="9138" y="7800"/>
                    <a:pt x="9138" y="7800"/>
                    <a:pt x="9138" y="7800"/>
                  </a:cubicBezTo>
                  <a:cubicBezTo>
                    <a:pt x="9138" y="5400"/>
                    <a:pt x="8723" y="4200"/>
                    <a:pt x="7477" y="4200"/>
                  </a:cubicBezTo>
                  <a:cubicBezTo>
                    <a:pt x="6231" y="4200"/>
                    <a:pt x="4569" y="5400"/>
                    <a:pt x="3323" y="6000"/>
                  </a:cubicBezTo>
                  <a:cubicBezTo>
                    <a:pt x="3323" y="20400"/>
                    <a:pt x="3323" y="20400"/>
                    <a:pt x="3323" y="20400"/>
                  </a:cubicBezTo>
                  <a:cubicBezTo>
                    <a:pt x="3323" y="21000"/>
                    <a:pt x="3323" y="21600"/>
                    <a:pt x="2908" y="21600"/>
                  </a:cubicBezTo>
                  <a:cubicBezTo>
                    <a:pt x="831" y="21600"/>
                    <a:pt x="831" y="21600"/>
                    <a:pt x="831" y="21600"/>
                  </a:cubicBezTo>
                  <a:cubicBezTo>
                    <a:pt x="415" y="21600"/>
                    <a:pt x="0" y="21000"/>
                    <a:pt x="0" y="20400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600"/>
                    <a:pt x="415" y="0"/>
                    <a:pt x="831" y="0"/>
                  </a:cubicBezTo>
                  <a:cubicBezTo>
                    <a:pt x="2908" y="0"/>
                    <a:pt x="2908" y="0"/>
                    <a:pt x="2908" y="0"/>
                  </a:cubicBezTo>
                  <a:cubicBezTo>
                    <a:pt x="3323" y="0"/>
                    <a:pt x="3323" y="600"/>
                    <a:pt x="3323" y="1200"/>
                  </a:cubicBezTo>
                  <a:cubicBezTo>
                    <a:pt x="3323" y="2400"/>
                    <a:pt x="3323" y="2400"/>
                    <a:pt x="3323" y="2400"/>
                  </a:cubicBezTo>
                  <a:cubicBezTo>
                    <a:pt x="3323" y="2400"/>
                    <a:pt x="3323" y="2400"/>
                    <a:pt x="3323" y="2400"/>
                  </a:cubicBezTo>
                  <a:cubicBezTo>
                    <a:pt x="4569" y="1200"/>
                    <a:pt x="6231" y="0"/>
                    <a:pt x="7892" y="0"/>
                  </a:cubicBezTo>
                  <a:cubicBezTo>
                    <a:pt x="9554" y="0"/>
                    <a:pt x="11215" y="600"/>
                    <a:pt x="12046" y="3000"/>
                  </a:cubicBezTo>
                  <a:cubicBezTo>
                    <a:pt x="13292" y="1200"/>
                    <a:pt x="15369" y="0"/>
                    <a:pt x="17446" y="0"/>
                  </a:cubicBezTo>
                  <a:cubicBezTo>
                    <a:pt x="21185" y="0"/>
                    <a:pt x="21600" y="3600"/>
                    <a:pt x="21600" y="7800"/>
                  </a:cubicBezTo>
                  <a:cubicBezTo>
                    <a:pt x="21600" y="20400"/>
                    <a:pt x="21600" y="20400"/>
                    <a:pt x="21600" y="20400"/>
                  </a:cubicBezTo>
                  <a:cubicBezTo>
                    <a:pt x="21600" y="21000"/>
                    <a:pt x="21600" y="21600"/>
                    <a:pt x="21185" y="21600"/>
                  </a:cubicBezTo>
                  <a:close/>
                </a:path>
              </a:pathLst>
            </a:custGeom>
            <a:solidFill>
              <a:srgbClr val="40404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l">
                <a:lnSpc>
                  <a:spcPct val="80000"/>
                </a:lnSpc>
                <a:spcBef>
                  <a:spcPts val="1000"/>
                </a:spcBef>
                <a:defRPr b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00" name="Freeform 85"/>
            <p:cNvSpPr/>
            <p:nvPr/>
          </p:nvSpPr>
          <p:spPr>
            <a:xfrm>
              <a:off x="861884" y="982580"/>
              <a:ext cx="121020" cy="62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85" y="21600"/>
                  </a:moveTo>
                  <a:cubicBezTo>
                    <a:pt x="18692" y="21600"/>
                    <a:pt x="18692" y="21600"/>
                    <a:pt x="18692" y="21600"/>
                  </a:cubicBezTo>
                  <a:cubicBezTo>
                    <a:pt x="18277" y="21600"/>
                    <a:pt x="18277" y="21000"/>
                    <a:pt x="18277" y="20400"/>
                  </a:cubicBezTo>
                  <a:cubicBezTo>
                    <a:pt x="18277" y="8400"/>
                    <a:pt x="18277" y="8400"/>
                    <a:pt x="18277" y="8400"/>
                  </a:cubicBezTo>
                  <a:cubicBezTo>
                    <a:pt x="18277" y="4800"/>
                    <a:pt x="17862" y="4200"/>
                    <a:pt x="16200" y="4200"/>
                  </a:cubicBezTo>
                  <a:cubicBezTo>
                    <a:pt x="14954" y="4200"/>
                    <a:pt x="13292" y="5400"/>
                    <a:pt x="12462" y="6000"/>
                  </a:cubicBezTo>
                  <a:cubicBezTo>
                    <a:pt x="12462" y="6600"/>
                    <a:pt x="12462" y="7200"/>
                    <a:pt x="12462" y="8400"/>
                  </a:cubicBezTo>
                  <a:cubicBezTo>
                    <a:pt x="12462" y="20400"/>
                    <a:pt x="12462" y="20400"/>
                    <a:pt x="12462" y="20400"/>
                  </a:cubicBezTo>
                  <a:cubicBezTo>
                    <a:pt x="12462" y="21000"/>
                    <a:pt x="12462" y="21600"/>
                    <a:pt x="12046" y="21600"/>
                  </a:cubicBezTo>
                  <a:cubicBezTo>
                    <a:pt x="9554" y="21600"/>
                    <a:pt x="9554" y="21600"/>
                    <a:pt x="9554" y="21600"/>
                  </a:cubicBezTo>
                  <a:cubicBezTo>
                    <a:pt x="9138" y="21600"/>
                    <a:pt x="9138" y="21000"/>
                    <a:pt x="9138" y="20400"/>
                  </a:cubicBezTo>
                  <a:cubicBezTo>
                    <a:pt x="9138" y="7800"/>
                    <a:pt x="9138" y="7800"/>
                    <a:pt x="9138" y="7800"/>
                  </a:cubicBezTo>
                  <a:cubicBezTo>
                    <a:pt x="9138" y="5400"/>
                    <a:pt x="8723" y="4200"/>
                    <a:pt x="7062" y="4200"/>
                  </a:cubicBezTo>
                  <a:cubicBezTo>
                    <a:pt x="6231" y="4200"/>
                    <a:pt x="4569" y="5400"/>
                    <a:pt x="3323" y="6000"/>
                  </a:cubicBezTo>
                  <a:cubicBezTo>
                    <a:pt x="3323" y="20400"/>
                    <a:pt x="3323" y="20400"/>
                    <a:pt x="3323" y="20400"/>
                  </a:cubicBezTo>
                  <a:cubicBezTo>
                    <a:pt x="3323" y="21000"/>
                    <a:pt x="3323" y="21600"/>
                    <a:pt x="2908" y="21600"/>
                  </a:cubicBezTo>
                  <a:cubicBezTo>
                    <a:pt x="831" y="21600"/>
                    <a:pt x="831" y="21600"/>
                    <a:pt x="831" y="21600"/>
                  </a:cubicBezTo>
                  <a:cubicBezTo>
                    <a:pt x="415" y="21600"/>
                    <a:pt x="0" y="21000"/>
                    <a:pt x="0" y="20400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600"/>
                    <a:pt x="415" y="0"/>
                    <a:pt x="831" y="0"/>
                  </a:cubicBezTo>
                  <a:cubicBezTo>
                    <a:pt x="2908" y="0"/>
                    <a:pt x="2908" y="0"/>
                    <a:pt x="2908" y="0"/>
                  </a:cubicBezTo>
                  <a:cubicBezTo>
                    <a:pt x="3323" y="0"/>
                    <a:pt x="3323" y="600"/>
                    <a:pt x="3323" y="1200"/>
                  </a:cubicBezTo>
                  <a:cubicBezTo>
                    <a:pt x="3323" y="2400"/>
                    <a:pt x="3323" y="2400"/>
                    <a:pt x="3323" y="2400"/>
                  </a:cubicBezTo>
                  <a:cubicBezTo>
                    <a:pt x="3323" y="2400"/>
                    <a:pt x="3323" y="2400"/>
                    <a:pt x="3323" y="2400"/>
                  </a:cubicBezTo>
                  <a:cubicBezTo>
                    <a:pt x="4569" y="1200"/>
                    <a:pt x="6231" y="0"/>
                    <a:pt x="7892" y="0"/>
                  </a:cubicBezTo>
                  <a:cubicBezTo>
                    <a:pt x="9554" y="0"/>
                    <a:pt x="11215" y="600"/>
                    <a:pt x="12046" y="3000"/>
                  </a:cubicBezTo>
                  <a:cubicBezTo>
                    <a:pt x="13292" y="1200"/>
                    <a:pt x="15369" y="0"/>
                    <a:pt x="17031" y="0"/>
                  </a:cubicBezTo>
                  <a:cubicBezTo>
                    <a:pt x="21185" y="0"/>
                    <a:pt x="21600" y="3600"/>
                    <a:pt x="21600" y="7800"/>
                  </a:cubicBezTo>
                  <a:cubicBezTo>
                    <a:pt x="21600" y="20400"/>
                    <a:pt x="21600" y="20400"/>
                    <a:pt x="21600" y="20400"/>
                  </a:cubicBezTo>
                  <a:cubicBezTo>
                    <a:pt x="21600" y="21000"/>
                    <a:pt x="21600" y="21600"/>
                    <a:pt x="21185" y="21600"/>
                  </a:cubicBezTo>
                  <a:close/>
                </a:path>
              </a:pathLst>
            </a:custGeom>
            <a:solidFill>
              <a:srgbClr val="40404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l">
                <a:lnSpc>
                  <a:spcPct val="80000"/>
                </a:lnSpc>
                <a:spcBef>
                  <a:spcPts val="1000"/>
                </a:spcBef>
                <a:defRPr b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01" name="Freeform 86"/>
            <p:cNvSpPr/>
            <p:nvPr/>
          </p:nvSpPr>
          <p:spPr>
            <a:xfrm>
              <a:off x="996677" y="959713"/>
              <a:ext cx="18695" cy="85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3527"/>
                  </a:moveTo>
                  <a:cubicBezTo>
                    <a:pt x="0" y="3527"/>
                    <a:pt x="0" y="2645"/>
                    <a:pt x="0" y="1763"/>
                  </a:cubicBezTo>
                  <a:cubicBezTo>
                    <a:pt x="0" y="882"/>
                    <a:pt x="0" y="0"/>
                    <a:pt x="10800" y="0"/>
                  </a:cubicBezTo>
                  <a:cubicBezTo>
                    <a:pt x="18900" y="0"/>
                    <a:pt x="21600" y="882"/>
                    <a:pt x="21600" y="1763"/>
                  </a:cubicBezTo>
                  <a:cubicBezTo>
                    <a:pt x="21600" y="2645"/>
                    <a:pt x="18900" y="3527"/>
                    <a:pt x="10800" y="3527"/>
                  </a:cubicBezTo>
                  <a:close/>
                  <a:moveTo>
                    <a:pt x="21600" y="20718"/>
                  </a:moveTo>
                  <a:cubicBezTo>
                    <a:pt x="21600" y="21159"/>
                    <a:pt x="18900" y="21600"/>
                    <a:pt x="16200" y="21600"/>
                  </a:cubicBezTo>
                  <a:cubicBezTo>
                    <a:pt x="2700" y="21600"/>
                    <a:pt x="2700" y="21600"/>
                    <a:pt x="2700" y="21600"/>
                  </a:cubicBezTo>
                  <a:cubicBezTo>
                    <a:pt x="0" y="21600"/>
                    <a:pt x="0" y="21159"/>
                    <a:pt x="0" y="20718"/>
                  </a:cubicBezTo>
                  <a:cubicBezTo>
                    <a:pt x="0" y="6612"/>
                    <a:pt x="0" y="6612"/>
                    <a:pt x="0" y="6612"/>
                  </a:cubicBezTo>
                  <a:cubicBezTo>
                    <a:pt x="0" y="6171"/>
                    <a:pt x="0" y="5731"/>
                    <a:pt x="2700" y="5731"/>
                  </a:cubicBezTo>
                  <a:cubicBezTo>
                    <a:pt x="16200" y="5731"/>
                    <a:pt x="16200" y="5731"/>
                    <a:pt x="16200" y="5731"/>
                  </a:cubicBezTo>
                  <a:cubicBezTo>
                    <a:pt x="18900" y="5731"/>
                    <a:pt x="21600" y="6171"/>
                    <a:pt x="21600" y="6612"/>
                  </a:cubicBezTo>
                  <a:lnTo>
                    <a:pt x="21600" y="20718"/>
                  </a:lnTo>
                  <a:close/>
                </a:path>
              </a:pathLst>
            </a:custGeom>
            <a:solidFill>
              <a:srgbClr val="40404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l">
                <a:lnSpc>
                  <a:spcPct val="80000"/>
                </a:lnSpc>
                <a:spcBef>
                  <a:spcPts val="1000"/>
                </a:spcBef>
                <a:defRPr b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02" name="Freeform 87"/>
            <p:cNvSpPr/>
            <p:nvPr/>
          </p:nvSpPr>
          <p:spPr>
            <a:xfrm>
              <a:off x="1027177" y="982580"/>
              <a:ext cx="62971" cy="62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600" y="21600"/>
                  </a:moveTo>
                  <a:cubicBezTo>
                    <a:pt x="7200" y="21600"/>
                    <a:pt x="3200" y="21600"/>
                    <a:pt x="800" y="21000"/>
                  </a:cubicBezTo>
                  <a:cubicBezTo>
                    <a:pt x="0" y="20400"/>
                    <a:pt x="0" y="19800"/>
                    <a:pt x="0" y="19200"/>
                  </a:cubicBezTo>
                  <a:cubicBezTo>
                    <a:pt x="0" y="18000"/>
                    <a:pt x="0" y="18000"/>
                    <a:pt x="0" y="18000"/>
                  </a:cubicBezTo>
                  <a:cubicBezTo>
                    <a:pt x="800" y="17400"/>
                    <a:pt x="800" y="17400"/>
                    <a:pt x="1600" y="17400"/>
                  </a:cubicBezTo>
                  <a:cubicBezTo>
                    <a:pt x="4000" y="17400"/>
                    <a:pt x="8000" y="18000"/>
                    <a:pt x="9600" y="18000"/>
                  </a:cubicBezTo>
                  <a:cubicBezTo>
                    <a:pt x="13600" y="18000"/>
                    <a:pt x="15200" y="16800"/>
                    <a:pt x="15200" y="15600"/>
                  </a:cubicBezTo>
                  <a:cubicBezTo>
                    <a:pt x="15200" y="13200"/>
                    <a:pt x="14400" y="13200"/>
                    <a:pt x="10400" y="12600"/>
                  </a:cubicBezTo>
                  <a:cubicBezTo>
                    <a:pt x="4800" y="12000"/>
                    <a:pt x="0" y="10800"/>
                    <a:pt x="0" y="6600"/>
                  </a:cubicBezTo>
                  <a:cubicBezTo>
                    <a:pt x="0" y="1800"/>
                    <a:pt x="4000" y="0"/>
                    <a:pt x="10400" y="0"/>
                  </a:cubicBezTo>
                  <a:cubicBezTo>
                    <a:pt x="12800" y="0"/>
                    <a:pt x="16800" y="0"/>
                    <a:pt x="19200" y="600"/>
                  </a:cubicBezTo>
                  <a:cubicBezTo>
                    <a:pt x="20800" y="1200"/>
                    <a:pt x="20800" y="1200"/>
                    <a:pt x="20800" y="1800"/>
                  </a:cubicBezTo>
                  <a:cubicBezTo>
                    <a:pt x="20000" y="3600"/>
                    <a:pt x="20000" y="3600"/>
                    <a:pt x="20000" y="3600"/>
                  </a:cubicBezTo>
                  <a:cubicBezTo>
                    <a:pt x="20000" y="4200"/>
                    <a:pt x="20000" y="4200"/>
                    <a:pt x="18400" y="4200"/>
                  </a:cubicBezTo>
                  <a:cubicBezTo>
                    <a:pt x="16000" y="4200"/>
                    <a:pt x="12800" y="3600"/>
                    <a:pt x="11200" y="3600"/>
                  </a:cubicBezTo>
                  <a:cubicBezTo>
                    <a:pt x="7200" y="3600"/>
                    <a:pt x="6400" y="4200"/>
                    <a:pt x="6400" y="6000"/>
                  </a:cubicBezTo>
                  <a:cubicBezTo>
                    <a:pt x="6400" y="7800"/>
                    <a:pt x="8000" y="7800"/>
                    <a:pt x="11200" y="8400"/>
                  </a:cubicBezTo>
                  <a:cubicBezTo>
                    <a:pt x="16800" y="9000"/>
                    <a:pt x="21600" y="9600"/>
                    <a:pt x="21600" y="15000"/>
                  </a:cubicBezTo>
                  <a:cubicBezTo>
                    <a:pt x="21600" y="19800"/>
                    <a:pt x="16000" y="21600"/>
                    <a:pt x="9600" y="21600"/>
                  </a:cubicBezTo>
                  <a:close/>
                </a:path>
              </a:pathLst>
            </a:custGeom>
            <a:solidFill>
              <a:srgbClr val="40404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l">
                <a:lnSpc>
                  <a:spcPct val="80000"/>
                </a:lnSpc>
                <a:spcBef>
                  <a:spcPts val="1000"/>
                </a:spcBef>
                <a:defRPr b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03" name="Freeform 88"/>
            <p:cNvSpPr/>
            <p:nvPr/>
          </p:nvSpPr>
          <p:spPr>
            <a:xfrm>
              <a:off x="1097033" y="982580"/>
              <a:ext cx="62971" cy="62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400" y="21600"/>
                  </a:moveTo>
                  <a:cubicBezTo>
                    <a:pt x="7200" y="21600"/>
                    <a:pt x="3200" y="21600"/>
                    <a:pt x="800" y="21000"/>
                  </a:cubicBezTo>
                  <a:cubicBezTo>
                    <a:pt x="0" y="20400"/>
                    <a:pt x="0" y="19800"/>
                    <a:pt x="0" y="19200"/>
                  </a:cubicBezTo>
                  <a:cubicBezTo>
                    <a:pt x="0" y="18000"/>
                    <a:pt x="0" y="18000"/>
                    <a:pt x="0" y="18000"/>
                  </a:cubicBezTo>
                  <a:cubicBezTo>
                    <a:pt x="800" y="17400"/>
                    <a:pt x="800" y="17400"/>
                    <a:pt x="1600" y="17400"/>
                  </a:cubicBezTo>
                  <a:cubicBezTo>
                    <a:pt x="4800" y="17400"/>
                    <a:pt x="8000" y="18000"/>
                    <a:pt x="10400" y="18000"/>
                  </a:cubicBezTo>
                  <a:cubicBezTo>
                    <a:pt x="13600" y="18000"/>
                    <a:pt x="15200" y="16800"/>
                    <a:pt x="15200" y="15600"/>
                  </a:cubicBezTo>
                  <a:cubicBezTo>
                    <a:pt x="15200" y="13200"/>
                    <a:pt x="14400" y="13200"/>
                    <a:pt x="10400" y="12600"/>
                  </a:cubicBezTo>
                  <a:cubicBezTo>
                    <a:pt x="4800" y="12000"/>
                    <a:pt x="0" y="10800"/>
                    <a:pt x="0" y="6600"/>
                  </a:cubicBezTo>
                  <a:cubicBezTo>
                    <a:pt x="0" y="1800"/>
                    <a:pt x="4800" y="0"/>
                    <a:pt x="11200" y="0"/>
                  </a:cubicBezTo>
                  <a:cubicBezTo>
                    <a:pt x="13600" y="0"/>
                    <a:pt x="17600" y="0"/>
                    <a:pt x="20000" y="600"/>
                  </a:cubicBezTo>
                  <a:cubicBezTo>
                    <a:pt x="20800" y="1200"/>
                    <a:pt x="20800" y="1200"/>
                    <a:pt x="20800" y="1800"/>
                  </a:cubicBezTo>
                  <a:cubicBezTo>
                    <a:pt x="20000" y="3600"/>
                    <a:pt x="20000" y="3600"/>
                    <a:pt x="20000" y="3600"/>
                  </a:cubicBezTo>
                  <a:cubicBezTo>
                    <a:pt x="20000" y="4200"/>
                    <a:pt x="20000" y="4200"/>
                    <a:pt x="19200" y="4200"/>
                  </a:cubicBezTo>
                  <a:cubicBezTo>
                    <a:pt x="16000" y="4200"/>
                    <a:pt x="12800" y="3600"/>
                    <a:pt x="11200" y="3600"/>
                  </a:cubicBezTo>
                  <a:cubicBezTo>
                    <a:pt x="7200" y="3600"/>
                    <a:pt x="6400" y="4200"/>
                    <a:pt x="6400" y="6000"/>
                  </a:cubicBezTo>
                  <a:cubicBezTo>
                    <a:pt x="6400" y="7800"/>
                    <a:pt x="8000" y="7800"/>
                    <a:pt x="11200" y="8400"/>
                  </a:cubicBezTo>
                  <a:cubicBezTo>
                    <a:pt x="16800" y="9000"/>
                    <a:pt x="21600" y="9600"/>
                    <a:pt x="21600" y="15000"/>
                  </a:cubicBezTo>
                  <a:cubicBezTo>
                    <a:pt x="21600" y="19800"/>
                    <a:pt x="16000" y="21600"/>
                    <a:pt x="10400" y="21600"/>
                  </a:cubicBezTo>
                  <a:close/>
                </a:path>
              </a:pathLst>
            </a:custGeom>
            <a:solidFill>
              <a:srgbClr val="40404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l">
                <a:lnSpc>
                  <a:spcPct val="80000"/>
                </a:lnSpc>
                <a:spcBef>
                  <a:spcPts val="1000"/>
                </a:spcBef>
                <a:defRPr b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04" name="Freeform 89"/>
            <p:cNvSpPr/>
            <p:nvPr/>
          </p:nvSpPr>
          <p:spPr>
            <a:xfrm>
              <a:off x="1171808" y="959713"/>
              <a:ext cx="18697" cy="85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3527"/>
                  </a:moveTo>
                  <a:cubicBezTo>
                    <a:pt x="0" y="3527"/>
                    <a:pt x="0" y="2645"/>
                    <a:pt x="0" y="1763"/>
                  </a:cubicBezTo>
                  <a:cubicBezTo>
                    <a:pt x="0" y="882"/>
                    <a:pt x="2700" y="0"/>
                    <a:pt x="10800" y="0"/>
                  </a:cubicBezTo>
                  <a:cubicBezTo>
                    <a:pt x="21600" y="0"/>
                    <a:pt x="21600" y="882"/>
                    <a:pt x="21600" y="1763"/>
                  </a:cubicBezTo>
                  <a:cubicBezTo>
                    <a:pt x="21600" y="2645"/>
                    <a:pt x="21600" y="3527"/>
                    <a:pt x="10800" y="3527"/>
                  </a:cubicBezTo>
                  <a:close/>
                  <a:moveTo>
                    <a:pt x="21600" y="20718"/>
                  </a:moveTo>
                  <a:cubicBezTo>
                    <a:pt x="21600" y="21159"/>
                    <a:pt x="21600" y="21600"/>
                    <a:pt x="18900" y="21600"/>
                  </a:cubicBezTo>
                  <a:cubicBezTo>
                    <a:pt x="2700" y="21600"/>
                    <a:pt x="2700" y="21600"/>
                    <a:pt x="2700" y="21600"/>
                  </a:cubicBezTo>
                  <a:cubicBezTo>
                    <a:pt x="0" y="21600"/>
                    <a:pt x="0" y="21159"/>
                    <a:pt x="0" y="20718"/>
                  </a:cubicBezTo>
                  <a:cubicBezTo>
                    <a:pt x="0" y="6612"/>
                    <a:pt x="0" y="6612"/>
                    <a:pt x="0" y="6612"/>
                  </a:cubicBezTo>
                  <a:cubicBezTo>
                    <a:pt x="0" y="6171"/>
                    <a:pt x="0" y="5731"/>
                    <a:pt x="2700" y="5731"/>
                  </a:cubicBezTo>
                  <a:cubicBezTo>
                    <a:pt x="18900" y="5731"/>
                    <a:pt x="18900" y="5731"/>
                    <a:pt x="18900" y="5731"/>
                  </a:cubicBezTo>
                  <a:cubicBezTo>
                    <a:pt x="21600" y="5731"/>
                    <a:pt x="21600" y="6171"/>
                    <a:pt x="21600" y="6612"/>
                  </a:cubicBezTo>
                  <a:lnTo>
                    <a:pt x="21600" y="20718"/>
                  </a:lnTo>
                  <a:close/>
                </a:path>
              </a:pathLst>
            </a:custGeom>
            <a:solidFill>
              <a:srgbClr val="40404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l">
                <a:lnSpc>
                  <a:spcPct val="80000"/>
                </a:lnSpc>
                <a:spcBef>
                  <a:spcPts val="1000"/>
                </a:spcBef>
                <a:defRPr b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05" name="Freeform 90"/>
            <p:cNvSpPr/>
            <p:nvPr/>
          </p:nvSpPr>
          <p:spPr>
            <a:xfrm>
              <a:off x="1201325" y="982580"/>
              <a:ext cx="74778" cy="62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675" y="21600"/>
                    <a:pt x="0" y="15600"/>
                    <a:pt x="0" y="10200"/>
                  </a:cubicBezTo>
                  <a:cubicBezTo>
                    <a:pt x="0" y="6600"/>
                    <a:pt x="1350" y="0"/>
                    <a:pt x="10800" y="0"/>
                  </a:cubicBezTo>
                  <a:cubicBezTo>
                    <a:pt x="20250" y="0"/>
                    <a:pt x="21600" y="5400"/>
                    <a:pt x="21600" y="10200"/>
                  </a:cubicBezTo>
                  <a:cubicBezTo>
                    <a:pt x="21600" y="15600"/>
                    <a:pt x="20925" y="21600"/>
                    <a:pt x="10800" y="21600"/>
                  </a:cubicBezTo>
                  <a:close/>
                  <a:moveTo>
                    <a:pt x="10800" y="4200"/>
                  </a:moveTo>
                  <a:cubicBezTo>
                    <a:pt x="6750" y="4200"/>
                    <a:pt x="5400" y="6000"/>
                    <a:pt x="5400" y="10800"/>
                  </a:cubicBezTo>
                  <a:cubicBezTo>
                    <a:pt x="5400" y="15600"/>
                    <a:pt x="6750" y="17400"/>
                    <a:pt x="10800" y="17400"/>
                  </a:cubicBezTo>
                  <a:cubicBezTo>
                    <a:pt x="14850" y="17400"/>
                    <a:pt x="15525" y="15600"/>
                    <a:pt x="15525" y="10800"/>
                  </a:cubicBezTo>
                  <a:cubicBezTo>
                    <a:pt x="15525" y="6000"/>
                    <a:pt x="14850" y="4200"/>
                    <a:pt x="10800" y="4200"/>
                  </a:cubicBezTo>
                  <a:close/>
                </a:path>
              </a:pathLst>
            </a:custGeom>
            <a:solidFill>
              <a:srgbClr val="40404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l">
                <a:lnSpc>
                  <a:spcPct val="80000"/>
                </a:lnSpc>
                <a:spcBef>
                  <a:spcPts val="1000"/>
                </a:spcBef>
                <a:defRPr b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06" name="Freeform 91"/>
            <p:cNvSpPr/>
            <p:nvPr/>
          </p:nvSpPr>
          <p:spPr>
            <a:xfrm>
              <a:off x="1282988" y="982580"/>
              <a:ext cx="71826" cy="62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903" y="21600"/>
                  </a:moveTo>
                  <a:cubicBezTo>
                    <a:pt x="17419" y="21600"/>
                    <a:pt x="17419" y="21600"/>
                    <a:pt x="17419" y="21600"/>
                  </a:cubicBezTo>
                  <a:cubicBezTo>
                    <a:pt x="16723" y="21600"/>
                    <a:pt x="16026" y="21000"/>
                    <a:pt x="16026" y="20400"/>
                  </a:cubicBezTo>
                  <a:cubicBezTo>
                    <a:pt x="16026" y="8400"/>
                    <a:pt x="16026" y="8400"/>
                    <a:pt x="16026" y="8400"/>
                  </a:cubicBezTo>
                  <a:cubicBezTo>
                    <a:pt x="16026" y="6000"/>
                    <a:pt x="15329" y="4200"/>
                    <a:pt x="12542" y="4200"/>
                  </a:cubicBezTo>
                  <a:cubicBezTo>
                    <a:pt x="10452" y="4200"/>
                    <a:pt x="6968" y="5400"/>
                    <a:pt x="5574" y="6000"/>
                  </a:cubicBezTo>
                  <a:cubicBezTo>
                    <a:pt x="5574" y="20400"/>
                    <a:pt x="5574" y="20400"/>
                    <a:pt x="5574" y="20400"/>
                  </a:cubicBezTo>
                  <a:cubicBezTo>
                    <a:pt x="5574" y="21000"/>
                    <a:pt x="5574" y="21600"/>
                    <a:pt x="4877" y="21600"/>
                  </a:cubicBezTo>
                  <a:cubicBezTo>
                    <a:pt x="1394" y="21600"/>
                    <a:pt x="1394" y="21600"/>
                    <a:pt x="1394" y="21600"/>
                  </a:cubicBezTo>
                  <a:cubicBezTo>
                    <a:pt x="697" y="21600"/>
                    <a:pt x="0" y="21000"/>
                    <a:pt x="0" y="20400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600"/>
                    <a:pt x="697" y="0"/>
                    <a:pt x="1394" y="0"/>
                  </a:cubicBezTo>
                  <a:cubicBezTo>
                    <a:pt x="4877" y="0"/>
                    <a:pt x="4877" y="0"/>
                    <a:pt x="4877" y="0"/>
                  </a:cubicBezTo>
                  <a:cubicBezTo>
                    <a:pt x="5574" y="0"/>
                    <a:pt x="5574" y="600"/>
                    <a:pt x="5574" y="1200"/>
                  </a:cubicBezTo>
                  <a:cubicBezTo>
                    <a:pt x="5574" y="2400"/>
                    <a:pt x="5574" y="2400"/>
                    <a:pt x="5574" y="2400"/>
                  </a:cubicBezTo>
                  <a:cubicBezTo>
                    <a:pt x="5574" y="2400"/>
                    <a:pt x="5574" y="2400"/>
                    <a:pt x="5574" y="2400"/>
                  </a:cubicBezTo>
                  <a:cubicBezTo>
                    <a:pt x="7665" y="1200"/>
                    <a:pt x="11148" y="0"/>
                    <a:pt x="14632" y="0"/>
                  </a:cubicBezTo>
                  <a:cubicBezTo>
                    <a:pt x="20903" y="0"/>
                    <a:pt x="21600" y="3600"/>
                    <a:pt x="21600" y="7800"/>
                  </a:cubicBezTo>
                  <a:cubicBezTo>
                    <a:pt x="21600" y="20400"/>
                    <a:pt x="21600" y="20400"/>
                    <a:pt x="21600" y="20400"/>
                  </a:cubicBezTo>
                  <a:cubicBezTo>
                    <a:pt x="21600" y="21000"/>
                    <a:pt x="21600" y="21600"/>
                    <a:pt x="20903" y="21600"/>
                  </a:cubicBezTo>
                  <a:close/>
                </a:path>
              </a:pathLst>
            </a:custGeom>
            <a:solidFill>
              <a:srgbClr val="40404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l">
                <a:lnSpc>
                  <a:spcPct val="80000"/>
                </a:lnSpc>
                <a:spcBef>
                  <a:spcPts val="1000"/>
                </a:spcBef>
                <a:defRPr b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07" name="Freeform 92"/>
            <p:cNvSpPr/>
            <p:nvPr/>
          </p:nvSpPr>
          <p:spPr>
            <a:xfrm>
              <a:off x="1368587" y="982580"/>
              <a:ext cx="69858" cy="62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760" y="12000"/>
                  </a:moveTo>
                  <a:cubicBezTo>
                    <a:pt x="5760" y="16200"/>
                    <a:pt x="7200" y="17400"/>
                    <a:pt x="11520" y="17400"/>
                  </a:cubicBezTo>
                  <a:cubicBezTo>
                    <a:pt x="13680" y="17400"/>
                    <a:pt x="16560" y="17400"/>
                    <a:pt x="18720" y="17400"/>
                  </a:cubicBezTo>
                  <a:cubicBezTo>
                    <a:pt x="19440" y="17400"/>
                    <a:pt x="19440" y="17400"/>
                    <a:pt x="20160" y="18000"/>
                  </a:cubicBezTo>
                  <a:cubicBezTo>
                    <a:pt x="20160" y="19200"/>
                    <a:pt x="20160" y="19200"/>
                    <a:pt x="20160" y="19200"/>
                  </a:cubicBezTo>
                  <a:cubicBezTo>
                    <a:pt x="20160" y="19800"/>
                    <a:pt x="20160" y="20400"/>
                    <a:pt x="19440" y="20400"/>
                  </a:cubicBezTo>
                  <a:cubicBezTo>
                    <a:pt x="17280" y="21600"/>
                    <a:pt x="13680" y="21600"/>
                    <a:pt x="10800" y="21600"/>
                  </a:cubicBezTo>
                  <a:cubicBezTo>
                    <a:pt x="1440" y="21600"/>
                    <a:pt x="0" y="16800"/>
                    <a:pt x="0" y="10800"/>
                  </a:cubicBezTo>
                  <a:cubicBezTo>
                    <a:pt x="0" y="6600"/>
                    <a:pt x="720" y="0"/>
                    <a:pt x="10800" y="0"/>
                  </a:cubicBezTo>
                  <a:cubicBezTo>
                    <a:pt x="20160" y="0"/>
                    <a:pt x="21600" y="4800"/>
                    <a:pt x="21600" y="9600"/>
                  </a:cubicBezTo>
                  <a:cubicBezTo>
                    <a:pt x="21600" y="10800"/>
                    <a:pt x="21600" y="12000"/>
                    <a:pt x="19440" y="12000"/>
                  </a:cubicBezTo>
                  <a:lnTo>
                    <a:pt x="5760" y="12000"/>
                  </a:lnTo>
                  <a:close/>
                  <a:moveTo>
                    <a:pt x="5760" y="9000"/>
                  </a:moveTo>
                  <a:cubicBezTo>
                    <a:pt x="15840" y="9000"/>
                    <a:pt x="15840" y="9000"/>
                    <a:pt x="15840" y="9000"/>
                  </a:cubicBezTo>
                  <a:cubicBezTo>
                    <a:pt x="15840" y="6000"/>
                    <a:pt x="15120" y="3600"/>
                    <a:pt x="10800" y="3600"/>
                  </a:cubicBezTo>
                  <a:cubicBezTo>
                    <a:pt x="7200" y="3600"/>
                    <a:pt x="5760" y="5400"/>
                    <a:pt x="5760" y="9000"/>
                  </a:cubicBezTo>
                  <a:close/>
                </a:path>
              </a:pathLst>
            </a:custGeom>
            <a:solidFill>
              <a:srgbClr val="40404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l">
                <a:lnSpc>
                  <a:spcPct val="80000"/>
                </a:lnSpc>
                <a:spcBef>
                  <a:spcPts val="1000"/>
                </a:spcBef>
                <a:defRPr b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08" name="Freeform 93"/>
            <p:cNvSpPr/>
            <p:nvPr/>
          </p:nvSpPr>
          <p:spPr>
            <a:xfrm>
              <a:off x="564750" y="1115361"/>
              <a:ext cx="71826" cy="62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574" y="12000"/>
                  </a:moveTo>
                  <a:cubicBezTo>
                    <a:pt x="5574" y="16200"/>
                    <a:pt x="7665" y="17400"/>
                    <a:pt x="11845" y="17400"/>
                  </a:cubicBezTo>
                  <a:cubicBezTo>
                    <a:pt x="13239" y="17400"/>
                    <a:pt x="16723" y="17400"/>
                    <a:pt x="18116" y="17400"/>
                  </a:cubicBezTo>
                  <a:cubicBezTo>
                    <a:pt x="19510" y="17400"/>
                    <a:pt x="19510" y="17400"/>
                    <a:pt x="19510" y="18000"/>
                  </a:cubicBezTo>
                  <a:cubicBezTo>
                    <a:pt x="20206" y="19200"/>
                    <a:pt x="20206" y="19200"/>
                    <a:pt x="20206" y="19200"/>
                  </a:cubicBezTo>
                  <a:cubicBezTo>
                    <a:pt x="20206" y="19800"/>
                    <a:pt x="20206" y="20400"/>
                    <a:pt x="18813" y="20400"/>
                  </a:cubicBezTo>
                  <a:cubicBezTo>
                    <a:pt x="17419" y="21600"/>
                    <a:pt x="13239" y="21600"/>
                    <a:pt x="11148" y="21600"/>
                  </a:cubicBezTo>
                  <a:cubicBezTo>
                    <a:pt x="1394" y="21600"/>
                    <a:pt x="0" y="16800"/>
                    <a:pt x="0" y="10800"/>
                  </a:cubicBezTo>
                  <a:cubicBezTo>
                    <a:pt x="0" y="6600"/>
                    <a:pt x="697" y="0"/>
                    <a:pt x="10452" y="0"/>
                  </a:cubicBezTo>
                  <a:cubicBezTo>
                    <a:pt x="19510" y="0"/>
                    <a:pt x="21600" y="4800"/>
                    <a:pt x="21600" y="9600"/>
                  </a:cubicBezTo>
                  <a:cubicBezTo>
                    <a:pt x="21600" y="10800"/>
                    <a:pt x="20903" y="12000"/>
                    <a:pt x="18813" y="12000"/>
                  </a:cubicBezTo>
                  <a:lnTo>
                    <a:pt x="5574" y="12000"/>
                  </a:lnTo>
                  <a:close/>
                  <a:moveTo>
                    <a:pt x="5574" y="9000"/>
                  </a:moveTo>
                  <a:cubicBezTo>
                    <a:pt x="16026" y="9000"/>
                    <a:pt x="16026" y="9000"/>
                    <a:pt x="16026" y="9000"/>
                  </a:cubicBezTo>
                  <a:cubicBezTo>
                    <a:pt x="16026" y="6000"/>
                    <a:pt x="14632" y="3600"/>
                    <a:pt x="10452" y="3600"/>
                  </a:cubicBezTo>
                  <a:cubicBezTo>
                    <a:pt x="6968" y="3600"/>
                    <a:pt x="6271" y="5400"/>
                    <a:pt x="5574" y="9000"/>
                  </a:cubicBezTo>
                  <a:close/>
                </a:path>
              </a:pathLst>
            </a:custGeom>
            <a:solidFill>
              <a:srgbClr val="40404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l">
                <a:lnSpc>
                  <a:spcPct val="80000"/>
                </a:lnSpc>
                <a:spcBef>
                  <a:spcPts val="1000"/>
                </a:spcBef>
                <a:defRPr b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09" name="Freeform 94"/>
            <p:cNvSpPr/>
            <p:nvPr/>
          </p:nvSpPr>
          <p:spPr>
            <a:xfrm>
              <a:off x="643461" y="1115361"/>
              <a:ext cx="72810" cy="62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903" y="21600"/>
                  </a:moveTo>
                  <a:cubicBezTo>
                    <a:pt x="17419" y="21600"/>
                    <a:pt x="17419" y="21600"/>
                    <a:pt x="17419" y="21600"/>
                  </a:cubicBezTo>
                  <a:cubicBezTo>
                    <a:pt x="16026" y="21600"/>
                    <a:pt x="16026" y="21000"/>
                    <a:pt x="16026" y="20400"/>
                  </a:cubicBezTo>
                  <a:cubicBezTo>
                    <a:pt x="16026" y="19200"/>
                    <a:pt x="16026" y="19200"/>
                    <a:pt x="16026" y="19200"/>
                  </a:cubicBezTo>
                  <a:cubicBezTo>
                    <a:pt x="16026" y="19200"/>
                    <a:pt x="16026" y="19200"/>
                    <a:pt x="16026" y="19200"/>
                  </a:cubicBezTo>
                  <a:cubicBezTo>
                    <a:pt x="13935" y="20400"/>
                    <a:pt x="10452" y="21600"/>
                    <a:pt x="7665" y="21600"/>
                  </a:cubicBezTo>
                  <a:cubicBezTo>
                    <a:pt x="697" y="21600"/>
                    <a:pt x="0" y="18600"/>
                    <a:pt x="0" y="13800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600"/>
                    <a:pt x="697" y="0"/>
                    <a:pt x="1394" y="0"/>
                  </a:cubicBezTo>
                  <a:cubicBezTo>
                    <a:pt x="4877" y="0"/>
                    <a:pt x="4877" y="0"/>
                    <a:pt x="4877" y="0"/>
                  </a:cubicBezTo>
                  <a:cubicBezTo>
                    <a:pt x="5574" y="0"/>
                    <a:pt x="5574" y="600"/>
                    <a:pt x="5574" y="1200"/>
                  </a:cubicBezTo>
                  <a:cubicBezTo>
                    <a:pt x="5574" y="13200"/>
                    <a:pt x="5574" y="13200"/>
                    <a:pt x="5574" y="13200"/>
                  </a:cubicBezTo>
                  <a:cubicBezTo>
                    <a:pt x="5574" y="15600"/>
                    <a:pt x="6271" y="17400"/>
                    <a:pt x="9058" y="17400"/>
                  </a:cubicBezTo>
                  <a:cubicBezTo>
                    <a:pt x="11845" y="17400"/>
                    <a:pt x="14632" y="16200"/>
                    <a:pt x="16026" y="15600"/>
                  </a:cubicBezTo>
                  <a:cubicBezTo>
                    <a:pt x="16026" y="1200"/>
                    <a:pt x="16026" y="1200"/>
                    <a:pt x="16026" y="1200"/>
                  </a:cubicBezTo>
                  <a:cubicBezTo>
                    <a:pt x="16026" y="600"/>
                    <a:pt x="16026" y="0"/>
                    <a:pt x="17419" y="0"/>
                  </a:cubicBezTo>
                  <a:cubicBezTo>
                    <a:pt x="20903" y="0"/>
                    <a:pt x="20903" y="0"/>
                    <a:pt x="20903" y="0"/>
                  </a:cubicBezTo>
                  <a:cubicBezTo>
                    <a:pt x="21600" y="0"/>
                    <a:pt x="21600" y="600"/>
                    <a:pt x="21600" y="1200"/>
                  </a:cubicBezTo>
                  <a:cubicBezTo>
                    <a:pt x="21600" y="20400"/>
                    <a:pt x="21600" y="20400"/>
                    <a:pt x="21600" y="20400"/>
                  </a:cubicBezTo>
                  <a:cubicBezTo>
                    <a:pt x="21600" y="21000"/>
                    <a:pt x="21600" y="21600"/>
                    <a:pt x="20903" y="21600"/>
                  </a:cubicBezTo>
                  <a:close/>
                </a:path>
              </a:pathLst>
            </a:custGeom>
            <a:solidFill>
              <a:srgbClr val="40404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l">
                <a:lnSpc>
                  <a:spcPct val="80000"/>
                </a:lnSpc>
                <a:spcBef>
                  <a:spcPts val="1000"/>
                </a:spcBef>
                <a:defRPr b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10" name="Freeform 95"/>
            <p:cNvSpPr/>
            <p:nvPr/>
          </p:nvSpPr>
          <p:spPr>
            <a:xfrm>
              <a:off x="730043" y="1115361"/>
              <a:ext cx="48213" cy="62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229" y="20400"/>
                  </a:moveTo>
                  <a:cubicBezTo>
                    <a:pt x="8229" y="21000"/>
                    <a:pt x="8229" y="21600"/>
                    <a:pt x="7200" y="21600"/>
                  </a:cubicBezTo>
                  <a:cubicBezTo>
                    <a:pt x="1029" y="21600"/>
                    <a:pt x="1029" y="21600"/>
                    <a:pt x="1029" y="21600"/>
                  </a:cubicBezTo>
                  <a:cubicBezTo>
                    <a:pt x="0" y="21600"/>
                    <a:pt x="0" y="21000"/>
                    <a:pt x="0" y="20400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600"/>
                    <a:pt x="0" y="0"/>
                    <a:pt x="1029" y="0"/>
                  </a:cubicBezTo>
                  <a:cubicBezTo>
                    <a:pt x="7200" y="0"/>
                    <a:pt x="7200" y="0"/>
                    <a:pt x="7200" y="0"/>
                  </a:cubicBezTo>
                  <a:cubicBezTo>
                    <a:pt x="8229" y="0"/>
                    <a:pt x="8229" y="600"/>
                    <a:pt x="8229" y="1200"/>
                  </a:cubicBezTo>
                  <a:cubicBezTo>
                    <a:pt x="8229" y="3000"/>
                    <a:pt x="8229" y="3000"/>
                    <a:pt x="8229" y="3000"/>
                  </a:cubicBezTo>
                  <a:cubicBezTo>
                    <a:pt x="8229" y="3000"/>
                    <a:pt x="8229" y="3000"/>
                    <a:pt x="8229" y="3000"/>
                  </a:cubicBezTo>
                  <a:cubicBezTo>
                    <a:pt x="10286" y="1800"/>
                    <a:pt x="15429" y="600"/>
                    <a:pt x="19543" y="0"/>
                  </a:cubicBezTo>
                  <a:cubicBezTo>
                    <a:pt x="20571" y="0"/>
                    <a:pt x="20571" y="0"/>
                    <a:pt x="21600" y="600"/>
                  </a:cubicBezTo>
                  <a:cubicBezTo>
                    <a:pt x="21600" y="3600"/>
                    <a:pt x="21600" y="3600"/>
                    <a:pt x="21600" y="3600"/>
                  </a:cubicBezTo>
                  <a:cubicBezTo>
                    <a:pt x="21600" y="4200"/>
                    <a:pt x="21600" y="4200"/>
                    <a:pt x="20571" y="4800"/>
                  </a:cubicBezTo>
                  <a:cubicBezTo>
                    <a:pt x="16457" y="5400"/>
                    <a:pt x="11314" y="6000"/>
                    <a:pt x="8229" y="6600"/>
                  </a:cubicBezTo>
                  <a:lnTo>
                    <a:pt x="8229" y="20400"/>
                  </a:lnTo>
                  <a:close/>
                </a:path>
              </a:pathLst>
            </a:custGeom>
            <a:solidFill>
              <a:srgbClr val="40404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l">
                <a:lnSpc>
                  <a:spcPct val="80000"/>
                </a:lnSpc>
                <a:spcBef>
                  <a:spcPts val="1000"/>
                </a:spcBef>
                <a:defRPr b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11" name="Freeform 96"/>
            <p:cNvSpPr/>
            <p:nvPr/>
          </p:nvSpPr>
          <p:spPr>
            <a:xfrm>
              <a:off x="783173" y="1115361"/>
              <a:ext cx="71826" cy="62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452" y="21600"/>
                  </a:moveTo>
                  <a:cubicBezTo>
                    <a:pt x="697" y="21600"/>
                    <a:pt x="0" y="15600"/>
                    <a:pt x="0" y="10200"/>
                  </a:cubicBezTo>
                  <a:cubicBezTo>
                    <a:pt x="0" y="6600"/>
                    <a:pt x="697" y="0"/>
                    <a:pt x="10452" y="0"/>
                  </a:cubicBezTo>
                  <a:cubicBezTo>
                    <a:pt x="20206" y="0"/>
                    <a:pt x="21600" y="5400"/>
                    <a:pt x="21600" y="10200"/>
                  </a:cubicBezTo>
                  <a:cubicBezTo>
                    <a:pt x="21600" y="15600"/>
                    <a:pt x="20903" y="21600"/>
                    <a:pt x="10452" y="21600"/>
                  </a:cubicBezTo>
                  <a:close/>
                  <a:moveTo>
                    <a:pt x="10452" y="4200"/>
                  </a:moveTo>
                  <a:cubicBezTo>
                    <a:pt x="6271" y="4200"/>
                    <a:pt x="5574" y="6000"/>
                    <a:pt x="5574" y="10800"/>
                  </a:cubicBezTo>
                  <a:cubicBezTo>
                    <a:pt x="5574" y="15600"/>
                    <a:pt x="6271" y="17400"/>
                    <a:pt x="10452" y="17400"/>
                  </a:cubicBezTo>
                  <a:cubicBezTo>
                    <a:pt x="15329" y="17400"/>
                    <a:pt x="16026" y="15600"/>
                    <a:pt x="16026" y="10800"/>
                  </a:cubicBezTo>
                  <a:cubicBezTo>
                    <a:pt x="16026" y="6000"/>
                    <a:pt x="15329" y="4200"/>
                    <a:pt x="10452" y="4200"/>
                  </a:cubicBezTo>
                  <a:close/>
                </a:path>
              </a:pathLst>
            </a:custGeom>
            <a:solidFill>
              <a:srgbClr val="40404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l">
                <a:lnSpc>
                  <a:spcPct val="80000"/>
                </a:lnSpc>
                <a:spcBef>
                  <a:spcPts val="1000"/>
                </a:spcBef>
                <a:defRPr b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12" name="Freeform 97"/>
            <p:cNvSpPr/>
            <p:nvPr/>
          </p:nvSpPr>
          <p:spPr>
            <a:xfrm>
              <a:off x="868771" y="1115361"/>
              <a:ext cx="72810" cy="84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845" y="15869"/>
                  </a:moveTo>
                  <a:cubicBezTo>
                    <a:pt x="9755" y="15869"/>
                    <a:pt x="7665" y="15869"/>
                    <a:pt x="5574" y="15429"/>
                  </a:cubicBezTo>
                  <a:cubicBezTo>
                    <a:pt x="5574" y="15429"/>
                    <a:pt x="5574" y="15429"/>
                    <a:pt x="5574" y="15429"/>
                  </a:cubicBezTo>
                  <a:cubicBezTo>
                    <a:pt x="5574" y="20718"/>
                    <a:pt x="5574" y="20718"/>
                    <a:pt x="5574" y="20718"/>
                  </a:cubicBezTo>
                  <a:cubicBezTo>
                    <a:pt x="5574" y="21159"/>
                    <a:pt x="4877" y="21600"/>
                    <a:pt x="4181" y="21600"/>
                  </a:cubicBezTo>
                  <a:cubicBezTo>
                    <a:pt x="697" y="21600"/>
                    <a:pt x="697" y="21600"/>
                    <a:pt x="697" y="21600"/>
                  </a:cubicBezTo>
                  <a:cubicBezTo>
                    <a:pt x="0" y="21600"/>
                    <a:pt x="0" y="21159"/>
                    <a:pt x="0" y="20718"/>
                  </a:cubicBezTo>
                  <a:cubicBezTo>
                    <a:pt x="0" y="882"/>
                    <a:pt x="0" y="882"/>
                    <a:pt x="0" y="882"/>
                  </a:cubicBezTo>
                  <a:cubicBezTo>
                    <a:pt x="0" y="441"/>
                    <a:pt x="0" y="0"/>
                    <a:pt x="697" y="0"/>
                  </a:cubicBezTo>
                  <a:cubicBezTo>
                    <a:pt x="4181" y="0"/>
                    <a:pt x="4181" y="0"/>
                    <a:pt x="4181" y="0"/>
                  </a:cubicBezTo>
                  <a:cubicBezTo>
                    <a:pt x="4877" y="0"/>
                    <a:pt x="4877" y="441"/>
                    <a:pt x="4877" y="882"/>
                  </a:cubicBezTo>
                  <a:cubicBezTo>
                    <a:pt x="4877" y="1763"/>
                    <a:pt x="4877" y="1763"/>
                    <a:pt x="4877" y="1763"/>
                  </a:cubicBezTo>
                  <a:cubicBezTo>
                    <a:pt x="5574" y="1763"/>
                    <a:pt x="5574" y="1763"/>
                    <a:pt x="5574" y="1763"/>
                  </a:cubicBezTo>
                  <a:cubicBezTo>
                    <a:pt x="6968" y="882"/>
                    <a:pt x="10452" y="0"/>
                    <a:pt x="13239" y="0"/>
                  </a:cubicBezTo>
                  <a:cubicBezTo>
                    <a:pt x="19510" y="0"/>
                    <a:pt x="21600" y="3086"/>
                    <a:pt x="21600" y="7935"/>
                  </a:cubicBezTo>
                  <a:cubicBezTo>
                    <a:pt x="21600" y="13224"/>
                    <a:pt x="19510" y="15869"/>
                    <a:pt x="11845" y="15869"/>
                  </a:cubicBezTo>
                  <a:close/>
                  <a:moveTo>
                    <a:pt x="11845" y="3086"/>
                  </a:moveTo>
                  <a:cubicBezTo>
                    <a:pt x="9755" y="3086"/>
                    <a:pt x="6968" y="3967"/>
                    <a:pt x="5574" y="4408"/>
                  </a:cubicBezTo>
                  <a:cubicBezTo>
                    <a:pt x="5574" y="12343"/>
                    <a:pt x="5574" y="12343"/>
                    <a:pt x="5574" y="12343"/>
                  </a:cubicBezTo>
                  <a:cubicBezTo>
                    <a:pt x="7665" y="12784"/>
                    <a:pt x="9058" y="12784"/>
                    <a:pt x="11148" y="12784"/>
                  </a:cubicBezTo>
                  <a:cubicBezTo>
                    <a:pt x="14632" y="12784"/>
                    <a:pt x="16026" y="11902"/>
                    <a:pt x="16026" y="7935"/>
                  </a:cubicBezTo>
                  <a:cubicBezTo>
                    <a:pt x="16026" y="3967"/>
                    <a:pt x="14632" y="3086"/>
                    <a:pt x="11845" y="3086"/>
                  </a:cubicBezTo>
                  <a:close/>
                </a:path>
              </a:pathLst>
            </a:custGeom>
            <a:solidFill>
              <a:srgbClr val="40404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l">
                <a:lnSpc>
                  <a:spcPct val="80000"/>
                </a:lnSpc>
                <a:spcBef>
                  <a:spcPts val="1000"/>
                </a:spcBef>
                <a:defRPr b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13" name="Freeform 98"/>
            <p:cNvSpPr/>
            <p:nvPr/>
          </p:nvSpPr>
          <p:spPr>
            <a:xfrm>
              <a:off x="950434" y="1115361"/>
              <a:ext cx="71826" cy="62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574" y="12000"/>
                  </a:moveTo>
                  <a:cubicBezTo>
                    <a:pt x="6271" y="16200"/>
                    <a:pt x="7665" y="17400"/>
                    <a:pt x="11845" y="17400"/>
                  </a:cubicBezTo>
                  <a:cubicBezTo>
                    <a:pt x="13935" y="17400"/>
                    <a:pt x="16723" y="17400"/>
                    <a:pt x="18116" y="17400"/>
                  </a:cubicBezTo>
                  <a:cubicBezTo>
                    <a:pt x="19510" y="17400"/>
                    <a:pt x="19510" y="17400"/>
                    <a:pt x="19510" y="18000"/>
                  </a:cubicBezTo>
                  <a:cubicBezTo>
                    <a:pt x="20206" y="19200"/>
                    <a:pt x="20206" y="19200"/>
                    <a:pt x="20206" y="19200"/>
                  </a:cubicBezTo>
                  <a:cubicBezTo>
                    <a:pt x="20206" y="19800"/>
                    <a:pt x="20206" y="20400"/>
                    <a:pt x="19510" y="20400"/>
                  </a:cubicBezTo>
                  <a:cubicBezTo>
                    <a:pt x="17419" y="21600"/>
                    <a:pt x="13239" y="21600"/>
                    <a:pt x="11148" y="21600"/>
                  </a:cubicBezTo>
                  <a:cubicBezTo>
                    <a:pt x="1394" y="21600"/>
                    <a:pt x="0" y="16800"/>
                    <a:pt x="0" y="10800"/>
                  </a:cubicBezTo>
                  <a:cubicBezTo>
                    <a:pt x="0" y="6600"/>
                    <a:pt x="697" y="0"/>
                    <a:pt x="10452" y="0"/>
                  </a:cubicBezTo>
                  <a:cubicBezTo>
                    <a:pt x="19510" y="0"/>
                    <a:pt x="21600" y="4800"/>
                    <a:pt x="21600" y="9600"/>
                  </a:cubicBezTo>
                  <a:cubicBezTo>
                    <a:pt x="21600" y="10800"/>
                    <a:pt x="20903" y="12000"/>
                    <a:pt x="18813" y="12000"/>
                  </a:cubicBezTo>
                  <a:lnTo>
                    <a:pt x="5574" y="12000"/>
                  </a:lnTo>
                  <a:close/>
                  <a:moveTo>
                    <a:pt x="5574" y="9000"/>
                  </a:moveTo>
                  <a:cubicBezTo>
                    <a:pt x="16026" y="9000"/>
                    <a:pt x="16026" y="9000"/>
                    <a:pt x="16026" y="9000"/>
                  </a:cubicBezTo>
                  <a:cubicBezTo>
                    <a:pt x="16026" y="6000"/>
                    <a:pt x="14632" y="3600"/>
                    <a:pt x="10452" y="3600"/>
                  </a:cubicBezTo>
                  <a:cubicBezTo>
                    <a:pt x="6968" y="3600"/>
                    <a:pt x="6271" y="5400"/>
                    <a:pt x="5574" y="9000"/>
                  </a:cubicBezTo>
                  <a:close/>
                </a:path>
              </a:pathLst>
            </a:custGeom>
            <a:solidFill>
              <a:srgbClr val="40404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l">
                <a:lnSpc>
                  <a:spcPct val="80000"/>
                </a:lnSpc>
                <a:spcBef>
                  <a:spcPts val="1000"/>
                </a:spcBef>
                <a:defRPr b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14" name="Freeform 99"/>
            <p:cNvSpPr/>
            <p:nvPr/>
          </p:nvSpPr>
          <p:spPr>
            <a:xfrm>
              <a:off x="1030129" y="1115361"/>
              <a:ext cx="78713" cy="62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612" y="19200"/>
                  </a:moveTo>
                  <a:cubicBezTo>
                    <a:pt x="12071" y="20400"/>
                    <a:pt x="8894" y="21600"/>
                    <a:pt x="6353" y="21600"/>
                  </a:cubicBezTo>
                  <a:cubicBezTo>
                    <a:pt x="1271" y="21600"/>
                    <a:pt x="0" y="19200"/>
                    <a:pt x="0" y="15600"/>
                  </a:cubicBezTo>
                  <a:cubicBezTo>
                    <a:pt x="0" y="10800"/>
                    <a:pt x="2541" y="8400"/>
                    <a:pt x="8259" y="8400"/>
                  </a:cubicBezTo>
                  <a:cubicBezTo>
                    <a:pt x="13976" y="8400"/>
                    <a:pt x="13976" y="8400"/>
                    <a:pt x="13976" y="8400"/>
                  </a:cubicBezTo>
                  <a:cubicBezTo>
                    <a:pt x="13976" y="7200"/>
                    <a:pt x="13976" y="7200"/>
                    <a:pt x="13976" y="7200"/>
                  </a:cubicBezTo>
                  <a:cubicBezTo>
                    <a:pt x="13976" y="4800"/>
                    <a:pt x="13341" y="3600"/>
                    <a:pt x="9529" y="3600"/>
                  </a:cubicBezTo>
                  <a:cubicBezTo>
                    <a:pt x="8259" y="3600"/>
                    <a:pt x="5082" y="4200"/>
                    <a:pt x="3176" y="4200"/>
                  </a:cubicBezTo>
                  <a:cubicBezTo>
                    <a:pt x="2541" y="4200"/>
                    <a:pt x="1906" y="4200"/>
                    <a:pt x="1906" y="3600"/>
                  </a:cubicBezTo>
                  <a:cubicBezTo>
                    <a:pt x="1906" y="1800"/>
                    <a:pt x="1906" y="1800"/>
                    <a:pt x="1906" y="1800"/>
                  </a:cubicBezTo>
                  <a:cubicBezTo>
                    <a:pt x="1271" y="1200"/>
                    <a:pt x="1906" y="1200"/>
                    <a:pt x="2541" y="600"/>
                  </a:cubicBezTo>
                  <a:cubicBezTo>
                    <a:pt x="4447" y="0"/>
                    <a:pt x="8259" y="0"/>
                    <a:pt x="10165" y="0"/>
                  </a:cubicBezTo>
                  <a:cubicBezTo>
                    <a:pt x="18424" y="0"/>
                    <a:pt x="19059" y="3000"/>
                    <a:pt x="19059" y="7800"/>
                  </a:cubicBezTo>
                  <a:cubicBezTo>
                    <a:pt x="19059" y="16200"/>
                    <a:pt x="19059" y="16200"/>
                    <a:pt x="19059" y="16200"/>
                  </a:cubicBezTo>
                  <a:cubicBezTo>
                    <a:pt x="19059" y="18000"/>
                    <a:pt x="19694" y="18000"/>
                    <a:pt x="20965" y="18000"/>
                  </a:cubicBezTo>
                  <a:cubicBezTo>
                    <a:pt x="21600" y="18000"/>
                    <a:pt x="21600" y="18000"/>
                    <a:pt x="21600" y="18600"/>
                  </a:cubicBezTo>
                  <a:cubicBezTo>
                    <a:pt x="21600" y="20400"/>
                    <a:pt x="21600" y="20400"/>
                    <a:pt x="21600" y="20400"/>
                  </a:cubicBezTo>
                  <a:cubicBezTo>
                    <a:pt x="21600" y="21000"/>
                    <a:pt x="21600" y="21000"/>
                    <a:pt x="20965" y="21600"/>
                  </a:cubicBezTo>
                  <a:cubicBezTo>
                    <a:pt x="19694" y="21600"/>
                    <a:pt x="19059" y="21600"/>
                    <a:pt x="18424" y="21600"/>
                  </a:cubicBezTo>
                  <a:cubicBezTo>
                    <a:pt x="16518" y="21600"/>
                    <a:pt x="15247" y="21000"/>
                    <a:pt x="14612" y="19200"/>
                  </a:cubicBezTo>
                  <a:close/>
                  <a:moveTo>
                    <a:pt x="13976" y="12000"/>
                  </a:moveTo>
                  <a:cubicBezTo>
                    <a:pt x="8894" y="12000"/>
                    <a:pt x="8894" y="12000"/>
                    <a:pt x="8894" y="12000"/>
                  </a:cubicBezTo>
                  <a:cubicBezTo>
                    <a:pt x="6353" y="12000"/>
                    <a:pt x="5082" y="12600"/>
                    <a:pt x="5082" y="15600"/>
                  </a:cubicBezTo>
                  <a:cubicBezTo>
                    <a:pt x="5082" y="17400"/>
                    <a:pt x="5718" y="18000"/>
                    <a:pt x="7624" y="18000"/>
                  </a:cubicBezTo>
                  <a:cubicBezTo>
                    <a:pt x="9529" y="18000"/>
                    <a:pt x="12706" y="16800"/>
                    <a:pt x="13976" y="15600"/>
                  </a:cubicBezTo>
                  <a:lnTo>
                    <a:pt x="13976" y="12000"/>
                  </a:lnTo>
                  <a:close/>
                </a:path>
              </a:pathLst>
            </a:custGeom>
            <a:solidFill>
              <a:srgbClr val="40404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l">
                <a:lnSpc>
                  <a:spcPct val="80000"/>
                </a:lnSpc>
                <a:spcBef>
                  <a:spcPts val="1000"/>
                </a:spcBef>
                <a:defRPr b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15" name="Freeform 100"/>
            <p:cNvSpPr/>
            <p:nvPr/>
          </p:nvSpPr>
          <p:spPr>
            <a:xfrm>
              <a:off x="501782" y="1238553"/>
              <a:ext cx="1062599" cy="45738"/>
            </a:xfrm>
            <a:prstGeom prst="rect">
              <a:avLst/>
            </a:prstGeom>
            <a:solidFill>
              <a:srgbClr val="EE813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l">
                <a:lnSpc>
                  <a:spcPct val="80000"/>
                </a:lnSpc>
                <a:spcBef>
                  <a:spcPts val="1000"/>
                </a:spcBef>
                <a:defRPr b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16" name="Freeform 101"/>
            <p:cNvSpPr/>
            <p:nvPr/>
          </p:nvSpPr>
          <p:spPr>
            <a:xfrm>
              <a:off x="-1" y="0"/>
              <a:ext cx="1211167" cy="336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21600"/>
                    <a:pt x="13018" y="17011"/>
                    <a:pt x="13391" y="16899"/>
                  </a:cubicBezTo>
                  <a:cubicBezTo>
                    <a:pt x="13930" y="16676"/>
                    <a:pt x="14428" y="16340"/>
                    <a:pt x="14925" y="16004"/>
                  </a:cubicBezTo>
                  <a:cubicBezTo>
                    <a:pt x="15962" y="15221"/>
                    <a:pt x="16915" y="13990"/>
                    <a:pt x="17786" y="12423"/>
                  </a:cubicBezTo>
                  <a:cubicBezTo>
                    <a:pt x="18615" y="10968"/>
                    <a:pt x="19361" y="8730"/>
                    <a:pt x="20149" y="6379"/>
                  </a:cubicBezTo>
                  <a:cubicBezTo>
                    <a:pt x="20605" y="4812"/>
                    <a:pt x="21144" y="2910"/>
                    <a:pt x="21600" y="89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1020" y="2238"/>
                    <a:pt x="20481" y="4253"/>
                    <a:pt x="19900" y="5932"/>
                  </a:cubicBezTo>
                  <a:cubicBezTo>
                    <a:pt x="19154" y="8170"/>
                    <a:pt x="18366" y="10073"/>
                    <a:pt x="17579" y="11527"/>
                  </a:cubicBezTo>
                  <a:cubicBezTo>
                    <a:pt x="16749" y="12982"/>
                    <a:pt x="15796" y="13990"/>
                    <a:pt x="14801" y="14661"/>
                  </a:cubicBezTo>
                  <a:cubicBezTo>
                    <a:pt x="14345" y="14997"/>
                    <a:pt x="13847" y="15221"/>
                    <a:pt x="13308" y="15445"/>
                  </a:cubicBezTo>
                  <a:cubicBezTo>
                    <a:pt x="12935" y="15668"/>
                    <a:pt x="12562" y="15668"/>
                    <a:pt x="12230" y="15780"/>
                  </a:cubicBezTo>
                  <a:cubicBezTo>
                    <a:pt x="12064" y="15892"/>
                    <a:pt x="0" y="19362"/>
                    <a:pt x="0" y="19362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B3B3B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l">
                <a:lnSpc>
                  <a:spcPct val="80000"/>
                </a:lnSpc>
                <a:spcBef>
                  <a:spcPts val="1000"/>
                </a:spcBef>
                <a:defRPr b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17" name="Freeform 102"/>
            <p:cNvSpPr/>
            <p:nvPr/>
          </p:nvSpPr>
          <p:spPr>
            <a:xfrm>
              <a:off x="-1" y="75242"/>
              <a:ext cx="1211167" cy="309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454" y="11771"/>
                  </a:moveTo>
                  <a:cubicBezTo>
                    <a:pt x="16625" y="13227"/>
                    <a:pt x="15713" y="14198"/>
                    <a:pt x="14635" y="14804"/>
                  </a:cubicBezTo>
                  <a:cubicBezTo>
                    <a:pt x="14220" y="15047"/>
                    <a:pt x="13723" y="15290"/>
                    <a:pt x="13184" y="15533"/>
                  </a:cubicBezTo>
                  <a:cubicBezTo>
                    <a:pt x="12852" y="15533"/>
                    <a:pt x="12521" y="15654"/>
                    <a:pt x="12189" y="15775"/>
                  </a:cubicBezTo>
                  <a:cubicBezTo>
                    <a:pt x="12023" y="15775"/>
                    <a:pt x="11857" y="15897"/>
                    <a:pt x="11650" y="15897"/>
                  </a:cubicBezTo>
                  <a:cubicBezTo>
                    <a:pt x="7670" y="16989"/>
                    <a:pt x="3690" y="18081"/>
                    <a:pt x="0" y="19173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3731" y="20265"/>
                    <a:pt x="7711" y="18930"/>
                    <a:pt x="11733" y="17596"/>
                  </a:cubicBezTo>
                  <a:cubicBezTo>
                    <a:pt x="11899" y="17474"/>
                    <a:pt x="12064" y="17474"/>
                    <a:pt x="12272" y="17353"/>
                  </a:cubicBezTo>
                  <a:cubicBezTo>
                    <a:pt x="12562" y="17231"/>
                    <a:pt x="12894" y="17110"/>
                    <a:pt x="13225" y="16989"/>
                  </a:cubicBezTo>
                  <a:cubicBezTo>
                    <a:pt x="13806" y="16867"/>
                    <a:pt x="14303" y="16503"/>
                    <a:pt x="14759" y="16261"/>
                  </a:cubicBezTo>
                  <a:cubicBezTo>
                    <a:pt x="15837" y="15533"/>
                    <a:pt x="16791" y="14440"/>
                    <a:pt x="17661" y="12863"/>
                  </a:cubicBezTo>
                  <a:cubicBezTo>
                    <a:pt x="18491" y="11407"/>
                    <a:pt x="19237" y="9344"/>
                    <a:pt x="20025" y="6796"/>
                  </a:cubicBezTo>
                  <a:cubicBezTo>
                    <a:pt x="20522" y="5218"/>
                    <a:pt x="21102" y="3034"/>
                    <a:pt x="21600" y="849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978" y="2427"/>
                    <a:pt x="20398" y="4490"/>
                    <a:pt x="19859" y="6189"/>
                  </a:cubicBezTo>
                  <a:cubicBezTo>
                    <a:pt x="19071" y="8616"/>
                    <a:pt x="18242" y="10436"/>
                    <a:pt x="17454" y="11771"/>
                  </a:cubicBezTo>
                  <a:close/>
                </a:path>
              </a:pathLst>
            </a:custGeom>
            <a:solidFill>
              <a:srgbClr val="B3B3B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l">
                <a:lnSpc>
                  <a:spcPct val="80000"/>
                </a:lnSpc>
                <a:spcBef>
                  <a:spcPts val="1000"/>
                </a:spcBef>
                <a:defRPr b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18" name="Freeform 103"/>
            <p:cNvSpPr/>
            <p:nvPr/>
          </p:nvSpPr>
          <p:spPr>
            <a:xfrm>
              <a:off x="-1" y="149747"/>
              <a:ext cx="1211167" cy="282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34" y="6533"/>
                  </a:moveTo>
                  <a:cubicBezTo>
                    <a:pt x="18947" y="8933"/>
                    <a:pt x="18117" y="10800"/>
                    <a:pt x="17247" y="12133"/>
                  </a:cubicBezTo>
                  <a:cubicBezTo>
                    <a:pt x="16459" y="13333"/>
                    <a:pt x="15506" y="14267"/>
                    <a:pt x="14469" y="14800"/>
                  </a:cubicBezTo>
                  <a:cubicBezTo>
                    <a:pt x="14013" y="15067"/>
                    <a:pt x="13516" y="15333"/>
                    <a:pt x="12977" y="15467"/>
                  </a:cubicBezTo>
                  <a:cubicBezTo>
                    <a:pt x="0" y="18933"/>
                    <a:pt x="0" y="18933"/>
                    <a:pt x="0" y="18933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11526" y="17733"/>
                    <a:pt x="11526" y="17733"/>
                    <a:pt x="11526" y="17733"/>
                  </a:cubicBezTo>
                  <a:cubicBezTo>
                    <a:pt x="13018" y="17200"/>
                    <a:pt x="13018" y="17200"/>
                    <a:pt x="13018" y="17200"/>
                  </a:cubicBezTo>
                  <a:cubicBezTo>
                    <a:pt x="13598" y="16933"/>
                    <a:pt x="14096" y="16667"/>
                    <a:pt x="14511" y="16400"/>
                  </a:cubicBezTo>
                  <a:cubicBezTo>
                    <a:pt x="15630" y="15733"/>
                    <a:pt x="16583" y="14800"/>
                    <a:pt x="17454" y="13333"/>
                  </a:cubicBezTo>
                  <a:cubicBezTo>
                    <a:pt x="18325" y="11867"/>
                    <a:pt x="19195" y="9600"/>
                    <a:pt x="19983" y="7067"/>
                  </a:cubicBezTo>
                  <a:cubicBezTo>
                    <a:pt x="20522" y="5333"/>
                    <a:pt x="21061" y="3200"/>
                    <a:pt x="21600" y="933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937" y="2667"/>
                    <a:pt x="20356" y="4800"/>
                    <a:pt x="19734" y="6533"/>
                  </a:cubicBezTo>
                  <a:close/>
                </a:path>
              </a:pathLst>
            </a:custGeom>
            <a:solidFill>
              <a:srgbClr val="B3B3B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l">
                <a:lnSpc>
                  <a:spcPct val="80000"/>
                </a:lnSpc>
                <a:spcBef>
                  <a:spcPts val="1000"/>
                </a:spcBef>
                <a:defRPr b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19" name="Freeform 104"/>
            <p:cNvSpPr/>
            <p:nvPr/>
          </p:nvSpPr>
          <p:spPr>
            <a:xfrm>
              <a:off x="-1" y="299495"/>
              <a:ext cx="1211167" cy="228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583" y="11542"/>
                  </a:moveTo>
                  <a:cubicBezTo>
                    <a:pt x="15837" y="13191"/>
                    <a:pt x="15257" y="14180"/>
                    <a:pt x="14179" y="14675"/>
                  </a:cubicBezTo>
                  <a:cubicBezTo>
                    <a:pt x="13516" y="14840"/>
                    <a:pt x="12852" y="15005"/>
                    <a:pt x="12230" y="15169"/>
                  </a:cubicBezTo>
                  <a:cubicBezTo>
                    <a:pt x="11899" y="15169"/>
                    <a:pt x="11567" y="15334"/>
                    <a:pt x="11277" y="15334"/>
                  </a:cubicBezTo>
                  <a:cubicBezTo>
                    <a:pt x="9328" y="15829"/>
                    <a:pt x="7380" y="16324"/>
                    <a:pt x="5431" y="16818"/>
                  </a:cubicBezTo>
                  <a:cubicBezTo>
                    <a:pt x="0" y="18302"/>
                    <a:pt x="0" y="18302"/>
                    <a:pt x="0" y="18302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5473" y="19621"/>
                    <a:pt x="5473" y="19621"/>
                    <a:pt x="5473" y="19621"/>
                  </a:cubicBezTo>
                  <a:cubicBezTo>
                    <a:pt x="7255" y="18962"/>
                    <a:pt x="9287" y="18302"/>
                    <a:pt x="11318" y="17643"/>
                  </a:cubicBezTo>
                  <a:cubicBezTo>
                    <a:pt x="12769" y="17148"/>
                    <a:pt x="12769" y="17148"/>
                    <a:pt x="12769" y="17148"/>
                  </a:cubicBezTo>
                  <a:cubicBezTo>
                    <a:pt x="13350" y="16983"/>
                    <a:pt x="13806" y="16818"/>
                    <a:pt x="14262" y="16653"/>
                  </a:cubicBezTo>
                  <a:cubicBezTo>
                    <a:pt x="15340" y="15994"/>
                    <a:pt x="16293" y="15169"/>
                    <a:pt x="17164" y="13850"/>
                  </a:cubicBezTo>
                  <a:cubicBezTo>
                    <a:pt x="18035" y="12531"/>
                    <a:pt x="18905" y="10388"/>
                    <a:pt x="19776" y="7915"/>
                  </a:cubicBezTo>
                  <a:cubicBezTo>
                    <a:pt x="20522" y="5606"/>
                    <a:pt x="21600" y="1319"/>
                    <a:pt x="21600" y="1154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95" y="2803"/>
                    <a:pt x="20481" y="4287"/>
                    <a:pt x="19734" y="6266"/>
                  </a:cubicBezTo>
                  <a:cubicBezTo>
                    <a:pt x="18822" y="8739"/>
                    <a:pt x="17247" y="10058"/>
                    <a:pt x="16583" y="11542"/>
                  </a:cubicBezTo>
                  <a:close/>
                </a:path>
              </a:pathLst>
            </a:custGeom>
            <a:solidFill>
              <a:srgbClr val="B3B3B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l">
                <a:lnSpc>
                  <a:spcPct val="80000"/>
                </a:lnSpc>
                <a:spcBef>
                  <a:spcPts val="1000"/>
                </a:spcBef>
                <a:defRPr b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20" name="Freeform 105"/>
            <p:cNvSpPr/>
            <p:nvPr/>
          </p:nvSpPr>
          <p:spPr>
            <a:xfrm>
              <a:off x="-1" y="390228"/>
              <a:ext cx="1211167" cy="186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874" y="11507"/>
                  </a:moveTo>
                  <a:cubicBezTo>
                    <a:pt x="16045" y="12516"/>
                    <a:pt x="15132" y="13323"/>
                    <a:pt x="14055" y="13929"/>
                  </a:cubicBezTo>
                  <a:cubicBezTo>
                    <a:pt x="13598" y="14131"/>
                    <a:pt x="13142" y="14131"/>
                    <a:pt x="12603" y="14333"/>
                  </a:cubicBezTo>
                  <a:cubicBezTo>
                    <a:pt x="11152" y="14535"/>
                    <a:pt x="11152" y="14535"/>
                    <a:pt x="11152" y="14535"/>
                  </a:cubicBezTo>
                  <a:cubicBezTo>
                    <a:pt x="7545" y="15342"/>
                    <a:pt x="3939" y="16351"/>
                    <a:pt x="0" y="17361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3773" y="19985"/>
                    <a:pt x="7463" y="18774"/>
                    <a:pt x="11194" y="17361"/>
                  </a:cubicBezTo>
                  <a:cubicBezTo>
                    <a:pt x="12645" y="16957"/>
                    <a:pt x="12645" y="16957"/>
                    <a:pt x="12645" y="16957"/>
                  </a:cubicBezTo>
                  <a:cubicBezTo>
                    <a:pt x="13184" y="16755"/>
                    <a:pt x="13640" y="16553"/>
                    <a:pt x="14096" y="16351"/>
                  </a:cubicBezTo>
                  <a:cubicBezTo>
                    <a:pt x="15215" y="15746"/>
                    <a:pt x="16127" y="14736"/>
                    <a:pt x="16998" y="13525"/>
                  </a:cubicBezTo>
                  <a:cubicBezTo>
                    <a:pt x="17910" y="11910"/>
                    <a:pt x="18822" y="9892"/>
                    <a:pt x="19693" y="7267"/>
                  </a:cubicBezTo>
                  <a:cubicBezTo>
                    <a:pt x="20315" y="5249"/>
                    <a:pt x="20937" y="2826"/>
                    <a:pt x="21600" y="0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95" y="3028"/>
                    <a:pt x="20190" y="3634"/>
                    <a:pt x="19486" y="5652"/>
                  </a:cubicBezTo>
                  <a:cubicBezTo>
                    <a:pt x="18656" y="8277"/>
                    <a:pt x="17786" y="10093"/>
                    <a:pt x="16874" y="11507"/>
                  </a:cubicBezTo>
                  <a:close/>
                </a:path>
              </a:pathLst>
            </a:custGeom>
            <a:solidFill>
              <a:srgbClr val="B3B3B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l">
                <a:lnSpc>
                  <a:spcPct val="80000"/>
                </a:lnSpc>
                <a:spcBef>
                  <a:spcPts val="1000"/>
                </a:spcBef>
                <a:defRPr b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21" name="Freeform 106"/>
            <p:cNvSpPr/>
            <p:nvPr/>
          </p:nvSpPr>
          <p:spPr>
            <a:xfrm>
              <a:off x="-1" y="449242"/>
              <a:ext cx="1211167" cy="174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749" y="12312"/>
                  </a:moveTo>
                  <a:cubicBezTo>
                    <a:pt x="15920" y="13176"/>
                    <a:pt x="15008" y="13824"/>
                    <a:pt x="13930" y="14256"/>
                  </a:cubicBezTo>
                  <a:cubicBezTo>
                    <a:pt x="13474" y="14472"/>
                    <a:pt x="13060" y="14472"/>
                    <a:pt x="12479" y="14688"/>
                  </a:cubicBezTo>
                  <a:cubicBezTo>
                    <a:pt x="11028" y="14904"/>
                    <a:pt x="11028" y="14904"/>
                    <a:pt x="11028" y="14904"/>
                  </a:cubicBezTo>
                  <a:cubicBezTo>
                    <a:pt x="7421" y="15552"/>
                    <a:pt x="3731" y="16416"/>
                    <a:pt x="0" y="1728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3731" y="20304"/>
                    <a:pt x="7380" y="19008"/>
                    <a:pt x="11069" y="17928"/>
                  </a:cubicBezTo>
                  <a:cubicBezTo>
                    <a:pt x="12521" y="17496"/>
                    <a:pt x="12521" y="17496"/>
                    <a:pt x="12521" y="17496"/>
                  </a:cubicBezTo>
                  <a:cubicBezTo>
                    <a:pt x="13060" y="17280"/>
                    <a:pt x="13516" y="17064"/>
                    <a:pt x="13972" y="16848"/>
                  </a:cubicBezTo>
                  <a:cubicBezTo>
                    <a:pt x="15091" y="16416"/>
                    <a:pt x="16003" y="15552"/>
                    <a:pt x="16832" y="14472"/>
                  </a:cubicBezTo>
                  <a:cubicBezTo>
                    <a:pt x="17786" y="13176"/>
                    <a:pt x="18698" y="11232"/>
                    <a:pt x="19569" y="8856"/>
                  </a:cubicBezTo>
                  <a:cubicBezTo>
                    <a:pt x="20232" y="6912"/>
                    <a:pt x="20895" y="4752"/>
                    <a:pt x="21600" y="1944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54" y="3024"/>
                    <a:pt x="20149" y="5184"/>
                    <a:pt x="19403" y="7128"/>
                  </a:cubicBezTo>
                  <a:cubicBezTo>
                    <a:pt x="18574" y="9288"/>
                    <a:pt x="17661" y="11016"/>
                    <a:pt x="16749" y="12312"/>
                  </a:cubicBezTo>
                  <a:close/>
                </a:path>
              </a:pathLst>
            </a:custGeom>
            <a:solidFill>
              <a:srgbClr val="B3B3B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l">
                <a:lnSpc>
                  <a:spcPct val="80000"/>
                </a:lnSpc>
                <a:spcBef>
                  <a:spcPts val="1000"/>
                </a:spcBef>
                <a:defRPr b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22" name="Freeform 107"/>
            <p:cNvSpPr/>
            <p:nvPr/>
          </p:nvSpPr>
          <p:spPr>
            <a:xfrm>
              <a:off x="-1" y="525960"/>
              <a:ext cx="1211167" cy="144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625" y="11971"/>
                  </a:moveTo>
                  <a:cubicBezTo>
                    <a:pt x="15796" y="13012"/>
                    <a:pt x="14884" y="13533"/>
                    <a:pt x="13806" y="13793"/>
                  </a:cubicBezTo>
                  <a:cubicBezTo>
                    <a:pt x="13391" y="14053"/>
                    <a:pt x="12935" y="14053"/>
                    <a:pt x="12396" y="14053"/>
                  </a:cubicBezTo>
                  <a:cubicBezTo>
                    <a:pt x="0" y="16395"/>
                    <a:pt x="0" y="16395"/>
                    <a:pt x="0" y="16395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10987" y="17957"/>
                    <a:pt x="10987" y="17957"/>
                    <a:pt x="10987" y="17957"/>
                  </a:cubicBezTo>
                  <a:cubicBezTo>
                    <a:pt x="12396" y="17436"/>
                    <a:pt x="12396" y="17436"/>
                    <a:pt x="12396" y="17436"/>
                  </a:cubicBezTo>
                  <a:cubicBezTo>
                    <a:pt x="12977" y="17436"/>
                    <a:pt x="13433" y="17176"/>
                    <a:pt x="13847" y="16916"/>
                  </a:cubicBezTo>
                  <a:cubicBezTo>
                    <a:pt x="14925" y="16395"/>
                    <a:pt x="15837" y="15614"/>
                    <a:pt x="16666" y="14573"/>
                  </a:cubicBezTo>
                  <a:cubicBezTo>
                    <a:pt x="17661" y="13272"/>
                    <a:pt x="18574" y="11451"/>
                    <a:pt x="19444" y="9108"/>
                  </a:cubicBezTo>
                  <a:cubicBezTo>
                    <a:pt x="20149" y="7287"/>
                    <a:pt x="20854" y="4945"/>
                    <a:pt x="21600" y="2082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12" y="2863"/>
                    <a:pt x="20066" y="5205"/>
                    <a:pt x="19320" y="7027"/>
                  </a:cubicBezTo>
                  <a:cubicBezTo>
                    <a:pt x="18449" y="9108"/>
                    <a:pt x="17537" y="10930"/>
                    <a:pt x="16625" y="11971"/>
                  </a:cubicBezTo>
                  <a:close/>
                </a:path>
              </a:pathLst>
            </a:custGeom>
            <a:solidFill>
              <a:srgbClr val="B3B3B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l">
                <a:lnSpc>
                  <a:spcPct val="80000"/>
                </a:lnSpc>
                <a:spcBef>
                  <a:spcPts val="1000"/>
                </a:spcBef>
                <a:defRPr b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23" name="Freeform 108"/>
            <p:cNvSpPr/>
            <p:nvPr/>
          </p:nvSpPr>
          <p:spPr>
            <a:xfrm>
              <a:off x="-1" y="601203"/>
              <a:ext cx="1211167" cy="118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501" y="11435"/>
                  </a:moveTo>
                  <a:cubicBezTo>
                    <a:pt x="15008" y="13024"/>
                    <a:pt x="13433" y="13341"/>
                    <a:pt x="11899" y="13341"/>
                  </a:cubicBezTo>
                  <a:cubicBezTo>
                    <a:pt x="11567" y="13341"/>
                    <a:pt x="11235" y="13659"/>
                    <a:pt x="10862" y="13659"/>
                  </a:cubicBezTo>
                  <a:cubicBezTo>
                    <a:pt x="0" y="15247"/>
                    <a:pt x="0" y="15247"/>
                    <a:pt x="0" y="15247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10904" y="17788"/>
                    <a:pt x="10904" y="17788"/>
                    <a:pt x="10904" y="17788"/>
                  </a:cubicBezTo>
                  <a:cubicBezTo>
                    <a:pt x="11235" y="17788"/>
                    <a:pt x="11567" y="17788"/>
                    <a:pt x="11940" y="17471"/>
                  </a:cubicBezTo>
                  <a:cubicBezTo>
                    <a:pt x="13433" y="17153"/>
                    <a:pt x="15050" y="16518"/>
                    <a:pt x="16583" y="14612"/>
                  </a:cubicBezTo>
                  <a:cubicBezTo>
                    <a:pt x="17537" y="13659"/>
                    <a:pt x="18491" y="11753"/>
                    <a:pt x="19361" y="9529"/>
                  </a:cubicBezTo>
                  <a:cubicBezTo>
                    <a:pt x="20066" y="7624"/>
                    <a:pt x="20854" y="5082"/>
                    <a:pt x="21600" y="2224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12" y="2859"/>
                    <a:pt x="20025" y="5082"/>
                    <a:pt x="19237" y="6988"/>
                  </a:cubicBezTo>
                  <a:cubicBezTo>
                    <a:pt x="18408" y="8894"/>
                    <a:pt x="17454" y="10482"/>
                    <a:pt x="16501" y="11435"/>
                  </a:cubicBezTo>
                  <a:close/>
                </a:path>
              </a:pathLst>
            </a:custGeom>
            <a:solidFill>
              <a:srgbClr val="B3B3B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l">
                <a:lnSpc>
                  <a:spcPct val="80000"/>
                </a:lnSpc>
                <a:spcBef>
                  <a:spcPts val="1000"/>
                </a:spcBef>
                <a:defRPr b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24" name="Freeform 109"/>
            <p:cNvSpPr/>
            <p:nvPr/>
          </p:nvSpPr>
          <p:spPr>
            <a:xfrm>
              <a:off x="-1" y="675709"/>
              <a:ext cx="1211167" cy="90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418" y="11215"/>
                  </a:moveTo>
                  <a:cubicBezTo>
                    <a:pt x="15008" y="12462"/>
                    <a:pt x="13557" y="12462"/>
                    <a:pt x="12147" y="12462"/>
                  </a:cubicBezTo>
                  <a:cubicBezTo>
                    <a:pt x="11691" y="12462"/>
                    <a:pt x="11235" y="12462"/>
                    <a:pt x="10821" y="12462"/>
                  </a:cubicBezTo>
                  <a:cubicBezTo>
                    <a:pt x="7214" y="12462"/>
                    <a:pt x="3648" y="12877"/>
                    <a:pt x="0" y="13292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3483" y="20354"/>
                    <a:pt x="7131" y="19108"/>
                    <a:pt x="10821" y="18277"/>
                  </a:cubicBezTo>
                  <a:cubicBezTo>
                    <a:pt x="11277" y="17862"/>
                    <a:pt x="11691" y="17862"/>
                    <a:pt x="12147" y="17862"/>
                  </a:cubicBezTo>
                  <a:cubicBezTo>
                    <a:pt x="13557" y="17446"/>
                    <a:pt x="15008" y="17031"/>
                    <a:pt x="16459" y="15369"/>
                  </a:cubicBezTo>
                  <a:cubicBezTo>
                    <a:pt x="17454" y="14538"/>
                    <a:pt x="18366" y="12877"/>
                    <a:pt x="19278" y="10385"/>
                  </a:cubicBezTo>
                  <a:cubicBezTo>
                    <a:pt x="20025" y="8723"/>
                    <a:pt x="20812" y="6231"/>
                    <a:pt x="21600" y="2908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771" y="2908"/>
                    <a:pt x="19983" y="5400"/>
                    <a:pt x="19195" y="7062"/>
                  </a:cubicBezTo>
                  <a:cubicBezTo>
                    <a:pt x="18325" y="9138"/>
                    <a:pt x="17413" y="10385"/>
                    <a:pt x="16418" y="11215"/>
                  </a:cubicBezTo>
                  <a:close/>
                </a:path>
              </a:pathLst>
            </a:custGeom>
            <a:solidFill>
              <a:srgbClr val="B3B3B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l">
                <a:lnSpc>
                  <a:spcPct val="80000"/>
                </a:lnSpc>
                <a:spcBef>
                  <a:spcPts val="1000"/>
                </a:spcBef>
                <a:defRPr b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25" name="Freeform 110"/>
            <p:cNvSpPr/>
            <p:nvPr/>
          </p:nvSpPr>
          <p:spPr>
            <a:xfrm>
              <a:off x="-1" y="750951"/>
              <a:ext cx="1211167" cy="64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76" y="9924"/>
                  </a:moveTo>
                  <a:cubicBezTo>
                    <a:pt x="15796" y="10508"/>
                    <a:pt x="15132" y="10508"/>
                    <a:pt x="14386" y="10508"/>
                  </a:cubicBezTo>
                  <a:cubicBezTo>
                    <a:pt x="14137" y="10508"/>
                    <a:pt x="13847" y="10508"/>
                    <a:pt x="13598" y="10508"/>
                  </a:cubicBezTo>
                  <a:cubicBezTo>
                    <a:pt x="10779" y="9924"/>
                    <a:pt x="10779" y="9924"/>
                    <a:pt x="10779" y="9924"/>
                  </a:cubicBezTo>
                  <a:cubicBezTo>
                    <a:pt x="8872" y="9924"/>
                    <a:pt x="6965" y="9924"/>
                    <a:pt x="5182" y="9341"/>
                  </a:cubicBezTo>
                  <a:cubicBezTo>
                    <a:pt x="0" y="9924"/>
                    <a:pt x="0" y="9924"/>
                    <a:pt x="0" y="9924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5182" y="19849"/>
                    <a:pt x="5182" y="19849"/>
                    <a:pt x="5182" y="19849"/>
                  </a:cubicBezTo>
                  <a:cubicBezTo>
                    <a:pt x="6965" y="19265"/>
                    <a:pt x="8872" y="18681"/>
                    <a:pt x="10779" y="18097"/>
                  </a:cubicBezTo>
                  <a:cubicBezTo>
                    <a:pt x="13598" y="17514"/>
                    <a:pt x="13598" y="17514"/>
                    <a:pt x="13598" y="17514"/>
                  </a:cubicBezTo>
                  <a:cubicBezTo>
                    <a:pt x="14345" y="16930"/>
                    <a:pt x="15381" y="16930"/>
                    <a:pt x="16376" y="15762"/>
                  </a:cubicBezTo>
                  <a:cubicBezTo>
                    <a:pt x="17413" y="15178"/>
                    <a:pt x="18325" y="13427"/>
                    <a:pt x="19195" y="11676"/>
                  </a:cubicBezTo>
                  <a:cubicBezTo>
                    <a:pt x="19983" y="9924"/>
                    <a:pt x="20771" y="7589"/>
                    <a:pt x="21600" y="4670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771" y="2919"/>
                    <a:pt x="19942" y="5254"/>
                    <a:pt x="19154" y="6422"/>
                  </a:cubicBezTo>
                  <a:cubicBezTo>
                    <a:pt x="18283" y="8173"/>
                    <a:pt x="17371" y="9341"/>
                    <a:pt x="16376" y="9924"/>
                  </a:cubicBezTo>
                  <a:close/>
                </a:path>
              </a:pathLst>
            </a:custGeom>
            <a:solidFill>
              <a:srgbClr val="B3B3B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l">
                <a:lnSpc>
                  <a:spcPct val="80000"/>
                </a:lnSpc>
                <a:spcBef>
                  <a:spcPts val="1000"/>
                </a:spcBef>
                <a:defRPr b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26" name="Freeform 111"/>
            <p:cNvSpPr/>
            <p:nvPr/>
          </p:nvSpPr>
          <p:spPr>
            <a:xfrm>
              <a:off x="-1" y="823981"/>
              <a:ext cx="1211167" cy="38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557" y="6873"/>
                  </a:moveTo>
                  <a:cubicBezTo>
                    <a:pt x="10738" y="5891"/>
                    <a:pt x="10738" y="5891"/>
                    <a:pt x="10738" y="5891"/>
                  </a:cubicBezTo>
                  <a:cubicBezTo>
                    <a:pt x="7172" y="4909"/>
                    <a:pt x="3607" y="3927"/>
                    <a:pt x="0" y="1964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3441" y="21600"/>
                    <a:pt x="7131" y="20618"/>
                    <a:pt x="10738" y="19636"/>
                  </a:cubicBezTo>
                  <a:cubicBezTo>
                    <a:pt x="13557" y="18655"/>
                    <a:pt x="13557" y="18655"/>
                    <a:pt x="13557" y="18655"/>
                  </a:cubicBezTo>
                  <a:cubicBezTo>
                    <a:pt x="14511" y="18655"/>
                    <a:pt x="15423" y="17673"/>
                    <a:pt x="16335" y="17673"/>
                  </a:cubicBezTo>
                  <a:cubicBezTo>
                    <a:pt x="18283" y="15709"/>
                    <a:pt x="19983" y="12764"/>
                    <a:pt x="21600" y="785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19983" y="4909"/>
                    <a:pt x="18242" y="6873"/>
                    <a:pt x="16335" y="6873"/>
                  </a:cubicBezTo>
                  <a:cubicBezTo>
                    <a:pt x="15423" y="6873"/>
                    <a:pt x="14469" y="6873"/>
                    <a:pt x="13557" y="6873"/>
                  </a:cubicBezTo>
                  <a:close/>
                </a:path>
              </a:pathLst>
            </a:custGeom>
            <a:solidFill>
              <a:srgbClr val="B3B3B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l">
                <a:lnSpc>
                  <a:spcPct val="80000"/>
                </a:lnSpc>
                <a:spcBef>
                  <a:spcPts val="1000"/>
                </a:spcBef>
                <a:defRPr b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27" name="Freeform 112"/>
            <p:cNvSpPr/>
            <p:nvPr/>
          </p:nvSpPr>
          <p:spPr>
            <a:xfrm>
              <a:off x="-1" y="876356"/>
              <a:ext cx="1211167" cy="34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4247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4247"/>
                  </a:lnTo>
                  <a:close/>
                </a:path>
              </a:pathLst>
            </a:custGeom>
            <a:solidFill>
              <a:srgbClr val="B3B3B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l">
                <a:lnSpc>
                  <a:spcPct val="80000"/>
                </a:lnSpc>
                <a:spcBef>
                  <a:spcPts val="1000"/>
                </a:spcBef>
                <a:defRPr b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28" name="Freeform 113"/>
            <p:cNvSpPr/>
            <p:nvPr/>
          </p:nvSpPr>
          <p:spPr>
            <a:xfrm>
              <a:off x="-1" y="224990"/>
              <a:ext cx="1211167" cy="254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51" y="6658"/>
                  </a:moveTo>
                  <a:cubicBezTo>
                    <a:pt x="18822" y="9025"/>
                    <a:pt x="18200" y="10652"/>
                    <a:pt x="17205" y="12132"/>
                  </a:cubicBezTo>
                  <a:cubicBezTo>
                    <a:pt x="16335" y="13315"/>
                    <a:pt x="15381" y="13907"/>
                    <a:pt x="14303" y="14351"/>
                  </a:cubicBezTo>
                  <a:cubicBezTo>
                    <a:pt x="13598" y="14795"/>
                    <a:pt x="12894" y="15238"/>
                    <a:pt x="12189" y="15386"/>
                  </a:cubicBezTo>
                  <a:cubicBezTo>
                    <a:pt x="11940" y="15534"/>
                    <a:pt x="11650" y="15534"/>
                    <a:pt x="11360" y="15682"/>
                  </a:cubicBezTo>
                  <a:cubicBezTo>
                    <a:pt x="0" y="18641"/>
                    <a:pt x="0" y="18641"/>
                    <a:pt x="0" y="18641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11401" y="17753"/>
                    <a:pt x="11401" y="17753"/>
                    <a:pt x="11401" y="17753"/>
                  </a:cubicBezTo>
                  <a:cubicBezTo>
                    <a:pt x="12894" y="17162"/>
                    <a:pt x="12894" y="17162"/>
                    <a:pt x="12894" y="17162"/>
                  </a:cubicBezTo>
                  <a:cubicBezTo>
                    <a:pt x="13433" y="17014"/>
                    <a:pt x="13930" y="16718"/>
                    <a:pt x="14386" y="16570"/>
                  </a:cubicBezTo>
                  <a:cubicBezTo>
                    <a:pt x="15464" y="15830"/>
                    <a:pt x="16418" y="14942"/>
                    <a:pt x="17288" y="13611"/>
                  </a:cubicBezTo>
                  <a:cubicBezTo>
                    <a:pt x="18159" y="12132"/>
                    <a:pt x="19071" y="9764"/>
                    <a:pt x="19900" y="7249"/>
                  </a:cubicBezTo>
                  <a:cubicBezTo>
                    <a:pt x="20481" y="5622"/>
                    <a:pt x="21020" y="3403"/>
                    <a:pt x="21600" y="1036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95" y="2663"/>
                    <a:pt x="20273" y="4882"/>
                    <a:pt x="19651" y="6658"/>
                  </a:cubicBezTo>
                  <a:close/>
                </a:path>
              </a:pathLst>
            </a:custGeom>
            <a:solidFill>
              <a:srgbClr val="B3B3B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l">
                <a:lnSpc>
                  <a:spcPct val="80000"/>
                </a:lnSpc>
                <a:spcBef>
                  <a:spcPts val="1000"/>
                </a:spcBef>
                <a:defRPr b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29" name="Freeform 114"/>
            <p:cNvSpPr/>
            <p:nvPr/>
          </p:nvSpPr>
          <p:spPr>
            <a:xfrm>
              <a:off x="1726721" y="0"/>
              <a:ext cx="734966" cy="466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0"/>
                    <a:pt x="6425" y="12090"/>
                    <a:pt x="7587" y="14266"/>
                  </a:cubicBezTo>
                  <a:cubicBezTo>
                    <a:pt x="8749" y="16442"/>
                    <a:pt x="10048" y="18215"/>
                    <a:pt x="14833" y="19424"/>
                  </a:cubicBezTo>
                  <a:cubicBezTo>
                    <a:pt x="19549" y="20552"/>
                    <a:pt x="21600" y="21116"/>
                    <a:pt x="21600" y="21116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21600"/>
                    <a:pt x="18592" y="20794"/>
                    <a:pt x="14765" y="19827"/>
                  </a:cubicBezTo>
                  <a:cubicBezTo>
                    <a:pt x="10868" y="18779"/>
                    <a:pt x="9296" y="18457"/>
                    <a:pt x="7519" y="15555"/>
                  </a:cubicBezTo>
                  <a:cubicBezTo>
                    <a:pt x="6015" y="13137"/>
                    <a:pt x="0" y="2821"/>
                    <a:pt x="0" y="282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l">
                <a:lnSpc>
                  <a:spcPct val="80000"/>
                </a:lnSpc>
                <a:spcBef>
                  <a:spcPts val="1000"/>
                </a:spcBef>
                <a:defRPr b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30" name="Freeform 115"/>
            <p:cNvSpPr/>
            <p:nvPr/>
          </p:nvSpPr>
          <p:spPr>
            <a:xfrm>
              <a:off x="1726721" y="298019"/>
              <a:ext cx="734966" cy="318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0"/>
                    <a:pt x="5810" y="10505"/>
                    <a:pt x="7519" y="13574"/>
                  </a:cubicBezTo>
                  <a:cubicBezTo>
                    <a:pt x="9296" y="16761"/>
                    <a:pt x="11620" y="17941"/>
                    <a:pt x="14765" y="19003"/>
                  </a:cubicBezTo>
                  <a:cubicBezTo>
                    <a:pt x="17772" y="19830"/>
                    <a:pt x="21600" y="21010"/>
                    <a:pt x="21600" y="2101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21600"/>
                    <a:pt x="18046" y="20538"/>
                    <a:pt x="14765" y="19593"/>
                  </a:cubicBezTo>
                  <a:cubicBezTo>
                    <a:pt x="11552" y="18649"/>
                    <a:pt x="9296" y="18059"/>
                    <a:pt x="7519" y="15226"/>
                  </a:cubicBezTo>
                  <a:cubicBezTo>
                    <a:pt x="5878" y="12511"/>
                    <a:pt x="0" y="3069"/>
                    <a:pt x="0" y="30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l">
                <a:lnSpc>
                  <a:spcPct val="80000"/>
                </a:lnSpc>
                <a:spcBef>
                  <a:spcPts val="1000"/>
                </a:spcBef>
                <a:defRPr b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31" name="Freeform 116"/>
            <p:cNvSpPr/>
            <p:nvPr/>
          </p:nvSpPr>
          <p:spPr>
            <a:xfrm>
              <a:off x="1726721" y="367360"/>
              <a:ext cx="734966" cy="287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0"/>
                    <a:pt x="5537" y="9818"/>
                    <a:pt x="7519" y="13222"/>
                  </a:cubicBezTo>
                  <a:cubicBezTo>
                    <a:pt x="9296" y="16364"/>
                    <a:pt x="10800" y="17280"/>
                    <a:pt x="14765" y="18720"/>
                  </a:cubicBezTo>
                  <a:cubicBezTo>
                    <a:pt x="18797" y="20029"/>
                    <a:pt x="21600" y="20815"/>
                    <a:pt x="21600" y="20815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21600"/>
                    <a:pt x="18046" y="20422"/>
                    <a:pt x="14765" y="19505"/>
                  </a:cubicBezTo>
                  <a:cubicBezTo>
                    <a:pt x="11552" y="18458"/>
                    <a:pt x="9433" y="18065"/>
                    <a:pt x="7519" y="15055"/>
                  </a:cubicBezTo>
                  <a:cubicBezTo>
                    <a:pt x="5263" y="11520"/>
                    <a:pt x="0" y="3273"/>
                    <a:pt x="0" y="327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l">
                <a:lnSpc>
                  <a:spcPct val="80000"/>
                </a:lnSpc>
                <a:spcBef>
                  <a:spcPts val="1000"/>
                </a:spcBef>
                <a:defRPr b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32" name="Freeform 117"/>
            <p:cNvSpPr/>
            <p:nvPr/>
          </p:nvSpPr>
          <p:spPr>
            <a:xfrm>
              <a:off x="1726721" y="442603"/>
              <a:ext cx="734966" cy="250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0"/>
                    <a:pt x="6357" y="11100"/>
                    <a:pt x="7519" y="12900"/>
                  </a:cubicBezTo>
                  <a:cubicBezTo>
                    <a:pt x="8681" y="14850"/>
                    <a:pt x="10253" y="17100"/>
                    <a:pt x="14833" y="18600"/>
                  </a:cubicBezTo>
                  <a:cubicBezTo>
                    <a:pt x="19344" y="20100"/>
                    <a:pt x="21600" y="20700"/>
                    <a:pt x="21600" y="207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21600"/>
                    <a:pt x="17567" y="20250"/>
                    <a:pt x="14833" y="19500"/>
                  </a:cubicBezTo>
                  <a:cubicBezTo>
                    <a:pt x="12099" y="18750"/>
                    <a:pt x="9980" y="18450"/>
                    <a:pt x="7519" y="14850"/>
                  </a:cubicBezTo>
                  <a:cubicBezTo>
                    <a:pt x="5127" y="11400"/>
                    <a:pt x="0" y="3450"/>
                    <a:pt x="0" y="345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l">
                <a:lnSpc>
                  <a:spcPct val="80000"/>
                </a:lnSpc>
                <a:spcBef>
                  <a:spcPts val="1000"/>
                </a:spcBef>
                <a:defRPr b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33" name="Freeform 118"/>
            <p:cNvSpPr/>
            <p:nvPr/>
          </p:nvSpPr>
          <p:spPr>
            <a:xfrm>
              <a:off x="1726721" y="514157"/>
              <a:ext cx="734966" cy="216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0"/>
                    <a:pt x="6357" y="10800"/>
                    <a:pt x="7519" y="12542"/>
                  </a:cubicBezTo>
                  <a:cubicBezTo>
                    <a:pt x="8749" y="14284"/>
                    <a:pt x="10185" y="17071"/>
                    <a:pt x="14833" y="18639"/>
                  </a:cubicBezTo>
                  <a:cubicBezTo>
                    <a:pt x="19481" y="20032"/>
                    <a:pt x="21600" y="20729"/>
                    <a:pt x="21600" y="20729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21600"/>
                    <a:pt x="17772" y="20555"/>
                    <a:pt x="14765" y="19858"/>
                  </a:cubicBezTo>
                  <a:cubicBezTo>
                    <a:pt x="11757" y="18987"/>
                    <a:pt x="9775" y="17768"/>
                    <a:pt x="7519" y="14632"/>
                  </a:cubicBezTo>
                  <a:cubicBezTo>
                    <a:pt x="5263" y="11497"/>
                    <a:pt x="0" y="3658"/>
                    <a:pt x="0" y="365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l">
                <a:lnSpc>
                  <a:spcPct val="80000"/>
                </a:lnSpc>
                <a:spcBef>
                  <a:spcPts val="1000"/>
                </a:spcBef>
                <a:defRPr b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34" name="Freeform 119"/>
            <p:cNvSpPr/>
            <p:nvPr/>
          </p:nvSpPr>
          <p:spPr>
            <a:xfrm>
              <a:off x="1726721" y="587187"/>
              <a:ext cx="734966" cy="179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0"/>
                    <a:pt x="5605" y="9227"/>
                    <a:pt x="7519" y="12163"/>
                  </a:cubicBezTo>
                  <a:cubicBezTo>
                    <a:pt x="9638" y="15518"/>
                    <a:pt x="11484" y="16986"/>
                    <a:pt x="14765" y="18245"/>
                  </a:cubicBezTo>
                  <a:cubicBezTo>
                    <a:pt x="18046" y="19503"/>
                    <a:pt x="21600" y="20551"/>
                    <a:pt x="21600" y="20551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21600"/>
                    <a:pt x="18319" y="20551"/>
                    <a:pt x="14765" y="19503"/>
                  </a:cubicBezTo>
                  <a:cubicBezTo>
                    <a:pt x="11278" y="18454"/>
                    <a:pt x="10048" y="18035"/>
                    <a:pt x="7519" y="14680"/>
                  </a:cubicBezTo>
                  <a:cubicBezTo>
                    <a:pt x="5263" y="11534"/>
                    <a:pt x="0" y="3984"/>
                    <a:pt x="0" y="398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l">
                <a:lnSpc>
                  <a:spcPct val="80000"/>
                </a:lnSpc>
                <a:spcBef>
                  <a:spcPts val="1000"/>
                </a:spcBef>
                <a:defRPr b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35" name="Freeform 120"/>
            <p:cNvSpPr/>
            <p:nvPr/>
          </p:nvSpPr>
          <p:spPr>
            <a:xfrm>
              <a:off x="1726721" y="660217"/>
              <a:ext cx="734966" cy="144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0"/>
                    <a:pt x="4443" y="7027"/>
                    <a:pt x="7519" y="11711"/>
                  </a:cubicBezTo>
                  <a:cubicBezTo>
                    <a:pt x="10595" y="16395"/>
                    <a:pt x="12987" y="16916"/>
                    <a:pt x="14833" y="17696"/>
                  </a:cubicBezTo>
                  <a:cubicBezTo>
                    <a:pt x="15653" y="17957"/>
                    <a:pt x="21600" y="20299"/>
                    <a:pt x="21600" y="20299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21600"/>
                    <a:pt x="18046" y="20559"/>
                    <a:pt x="14833" y="19518"/>
                  </a:cubicBezTo>
                  <a:cubicBezTo>
                    <a:pt x="11552" y="18477"/>
                    <a:pt x="10185" y="17957"/>
                    <a:pt x="7519" y="14573"/>
                  </a:cubicBezTo>
                  <a:cubicBezTo>
                    <a:pt x="4853" y="11190"/>
                    <a:pt x="0" y="4684"/>
                    <a:pt x="0" y="468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l">
                <a:lnSpc>
                  <a:spcPct val="80000"/>
                </a:lnSpc>
                <a:spcBef>
                  <a:spcPts val="1000"/>
                </a:spcBef>
                <a:defRPr b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36" name="Freeform 121"/>
            <p:cNvSpPr/>
            <p:nvPr/>
          </p:nvSpPr>
          <p:spPr>
            <a:xfrm>
              <a:off x="1726721" y="733247"/>
              <a:ext cx="734966" cy="109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0"/>
                    <a:pt x="4443" y="7200"/>
                    <a:pt x="7519" y="10971"/>
                  </a:cubicBezTo>
                  <a:cubicBezTo>
                    <a:pt x="10595" y="15086"/>
                    <a:pt x="13397" y="16800"/>
                    <a:pt x="14833" y="17143"/>
                  </a:cubicBezTo>
                  <a:cubicBezTo>
                    <a:pt x="16200" y="17829"/>
                    <a:pt x="21600" y="19886"/>
                    <a:pt x="21600" y="19886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21600"/>
                    <a:pt x="18524" y="20571"/>
                    <a:pt x="14765" y="19200"/>
                  </a:cubicBezTo>
                  <a:cubicBezTo>
                    <a:pt x="11757" y="18171"/>
                    <a:pt x="9296" y="16800"/>
                    <a:pt x="7519" y="14743"/>
                  </a:cubicBezTo>
                  <a:cubicBezTo>
                    <a:pt x="5537" y="12686"/>
                    <a:pt x="0" y="6171"/>
                    <a:pt x="0" y="617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l">
                <a:lnSpc>
                  <a:spcPct val="80000"/>
                </a:lnSpc>
                <a:spcBef>
                  <a:spcPts val="1000"/>
                </a:spcBef>
                <a:defRPr b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37" name="Freeform 122"/>
            <p:cNvSpPr/>
            <p:nvPr/>
          </p:nvSpPr>
          <p:spPr>
            <a:xfrm>
              <a:off x="1726721" y="807014"/>
              <a:ext cx="734966" cy="73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0"/>
                    <a:pt x="3623" y="4629"/>
                    <a:pt x="7519" y="9771"/>
                  </a:cubicBezTo>
                  <a:cubicBezTo>
                    <a:pt x="10458" y="13371"/>
                    <a:pt x="14354" y="15429"/>
                    <a:pt x="14765" y="15943"/>
                  </a:cubicBezTo>
                  <a:cubicBezTo>
                    <a:pt x="15243" y="15943"/>
                    <a:pt x="21600" y="19029"/>
                    <a:pt x="21600" y="19029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21600"/>
                    <a:pt x="17499" y="20057"/>
                    <a:pt x="14765" y="19029"/>
                  </a:cubicBezTo>
                  <a:cubicBezTo>
                    <a:pt x="11962" y="18000"/>
                    <a:pt x="9091" y="16457"/>
                    <a:pt x="7519" y="15429"/>
                  </a:cubicBezTo>
                  <a:cubicBezTo>
                    <a:pt x="3896" y="12343"/>
                    <a:pt x="0" y="8743"/>
                    <a:pt x="0" y="874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l">
                <a:lnSpc>
                  <a:spcPct val="80000"/>
                </a:lnSpc>
                <a:spcBef>
                  <a:spcPts val="1000"/>
                </a:spcBef>
                <a:defRPr b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38" name="Freeform 123"/>
            <p:cNvSpPr/>
            <p:nvPr/>
          </p:nvSpPr>
          <p:spPr>
            <a:xfrm>
              <a:off x="1726721" y="882995"/>
              <a:ext cx="734966" cy="28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0"/>
                    <a:pt x="5742" y="4050"/>
                    <a:pt x="7519" y="4050"/>
                  </a:cubicBezTo>
                  <a:cubicBezTo>
                    <a:pt x="9296" y="5400"/>
                    <a:pt x="21600" y="14850"/>
                    <a:pt x="21600" y="1485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0" y="21600"/>
                    <a:pt x="0" y="21600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l">
                <a:lnSpc>
                  <a:spcPct val="80000"/>
                </a:lnSpc>
                <a:spcBef>
                  <a:spcPts val="1000"/>
                </a:spcBef>
                <a:defRPr b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39" name="Freeform 124"/>
            <p:cNvSpPr/>
            <p:nvPr/>
          </p:nvSpPr>
          <p:spPr>
            <a:xfrm>
              <a:off x="1726721" y="75242"/>
              <a:ext cx="734966" cy="426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765" y="19484"/>
                  </a:moveTo>
                  <a:cubicBezTo>
                    <a:pt x="9570" y="17985"/>
                    <a:pt x="8339" y="15517"/>
                    <a:pt x="7519" y="14018"/>
                  </a:cubicBezTo>
                  <a:cubicBezTo>
                    <a:pt x="6630" y="12519"/>
                    <a:pt x="0" y="0"/>
                    <a:pt x="0" y="0"/>
                  </a:cubicBezTo>
                  <a:cubicBezTo>
                    <a:pt x="0" y="2821"/>
                    <a:pt x="0" y="2821"/>
                    <a:pt x="0" y="2821"/>
                  </a:cubicBezTo>
                  <a:cubicBezTo>
                    <a:pt x="273" y="3262"/>
                    <a:pt x="5947" y="12784"/>
                    <a:pt x="7519" y="15429"/>
                  </a:cubicBezTo>
                  <a:cubicBezTo>
                    <a:pt x="9296" y="18426"/>
                    <a:pt x="12099" y="19131"/>
                    <a:pt x="14765" y="19837"/>
                  </a:cubicBezTo>
                  <a:cubicBezTo>
                    <a:pt x="17430" y="20630"/>
                    <a:pt x="21600" y="21600"/>
                    <a:pt x="21600" y="21600"/>
                  </a:cubicBezTo>
                  <a:cubicBezTo>
                    <a:pt x="21600" y="21247"/>
                    <a:pt x="21600" y="21247"/>
                    <a:pt x="21600" y="21247"/>
                  </a:cubicBezTo>
                  <a:cubicBezTo>
                    <a:pt x="21600" y="21247"/>
                    <a:pt x="16132" y="19837"/>
                    <a:pt x="14765" y="19484"/>
                  </a:cubicBezTo>
                  <a:close/>
                </a:path>
              </a:pathLst>
            </a:custGeom>
            <a:solidFill>
              <a:srgbClr val="B3B3B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l">
                <a:lnSpc>
                  <a:spcPct val="80000"/>
                </a:lnSpc>
                <a:spcBef>
                  <a:spcPts val="1000"/>
                </a:spcBef>
                <a:defRPr b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40" name="Freeform 125"/>
            <p:cNvSpPr/>
            <p:nvPr/>
          </p:nvSpPr>
          <p:spPr>
            <a:xfrm>
              <a:off x="1726721" y="148272"/>
              <a:ext cx="734966" cy="391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765" y="19296"/>
                  </a:moveTo>
                  <a:cubicBezTo>
                    <a:pt x="10458" y="18144"/>
                    <a:pt x="8749" y="16224"/>
                    <a:pt x="7519" y="13920"/>
                  </a:cubicBezTo>
                  <a:cubicBezTo>
                    <a:pt x="6220" y="11616"/>
                    <a:pt x="0" y="0"/>
                    <a:pt x="0" y="0"/>
                  </a:cubicBezTo>
                  <a:cubicBezTo>
                    <a:pt x="0" y="2976"/>
                    <a:pt x="0" y="2976"/>
                    <a:pt x="0" y="2976"/>
                  </a:cubicBezTo>
                  <a:cubicBezTo>
                    <a:pt x="273" y="3360"/>
                    <a:pt x="5947" y="12864"/>
                    <a:pt x="7519" y="15360"/>
                  </a:cubicBezTo>
                  <a:cubicBezTo>
                    <a:pt x="9296" y="18240"/>
                    <a:pt x="11757" y="19008"/>
                    <a:pt x="14765" y="19776"/>
                  </a:cubicBezTo>
                  <a:cubicBezTo>
                    <a:pt x="17841" y="20544"/>
                    <a:pt x="21600" y="21600"/>
                    <a:pt x="21600" y="21600"/>
                  </a:cubicBezTo>
                  <a:cubicBezTo>
                    <a:pt x="21600" y="21120"/>
                    <a:pt x="21600" y="21120"/>
                    <a:pt x="21600" y="21120"/>
                  </a:cubicBezTo>
                  <a:cubicBezTo>
                    <a:pt x="21600" y="21120"/>
                    <a:pt x="17294" y="19968"/>
                    <a:pt x="14765" y="19296"/>
                  </a:cubicBezTo>
                  <a:close/>
                </a:path>
              </a:pathLst>
            </a:custGeom>
            <a:solidFill>
              <a:srgbClr val="B3B3B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l">
                <a:lnSpc>
                  <a:spcPct val="80000"/>
                </a:lnSpc>
                <a:spcBef>
                  <a:spcPts val="1000"/>
                </a:spcBef>
                <a:defRPr b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41" name="Freeform 126"/>
            <p:cNvSpPr/>
            <p:nvPr/>
          </p:nvSpPr>
          <p:spPr>
            <a:xfrm>
              <a:off x="1726721" y="221301"/>
              <a:ext cx="734966" cy="357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765" y="19177"/>
                  </a:moveTo>
                  <a:cubicBezTo>
                    <a:pt x="10322" y="17912"/>
                    <a:pt x="9433" y="16753"/>
                    <a:pt x="7519" y="13592"/>
                  </a:cubicBezTo>
                  <a:cubicBezTo>
                    <a:pt x="6289" y="11590"/>
                    <a:pt x="273" y="527"/>
                    <a:pt x="0" y="0"/>
                  </a:cubicBezTo>
                  <a:cubicBezTo>
                    <a:pt x="0" y="2950"/>
                    <a:pt x="0" y="2950"/>
                    <a:pt x="0" y="2950"/>
                  </a:cubicBezTo>
                  <a:cubicBezTo>
                    <a:pt x="0" y="2950"/>
                    <a:pt x="5673" y="12328"/>
                    <a:pt x="7519" y="15067"/>
                  </a:cubicBezTo>
                  <a:cubicBezTo>
                    <a:pt x="9911" y="18755"/>
                    <a:pt x="12099" y="18966"/>
                    <a:pt x="14765" y="19703"/>
                  </a:cubicBezTo>
                  <a:cubicBezTo>
                    <a:pt x="17430" y="20441"/>
                    <a:pt x="21600" y="21600"/>
                    <a:pt x="21600" y="21600"/>
                  </a:cubicBezTo>
                  <a:cubicBezTo>
                    <a:pt x="21600" y="21179"/>
                    <a:pt x="21600" y="21179"/>
                    <a:pt x="21600" y="21179"/>
                  </a:cubicBezTo>
                  <a:cubicBezTo>
                    <a:pt x="21600" y="21179"/>
                    <a:pt x="16610" y="19703"/>
                    <a:pt x="14765" y="19177"/>
                  </a:cubicBezTo>
                  <a:close/>
                </a:path>
              </a:pathLst>
            </a:custGeom>
            <a:solidFill>
              <a:srgbClr val="B3B3B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l">
                <a:lnSpc>
                  <a:spcPct val="80000"/>
                </a:lnSpc>
                <a:spcBef>
                  <a:spcPts val="1000"/>
                </a:spcBef>
                <a:defRPr b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42" name="Freeform 127"/>
            <p:cNvSpPr/>
            <p:nvPr/>
          </p:nvSpPr>
          <p:spPr>
            <a:xfrm>
              <a:off x="501782" y="379901"/>
              <a:ext cx="1062599" cy="531126"/>
            </a:xfrm>
            <a:prstGeom prst="rect">
              <a:avLst/>
            </a:prstGeom>
            <a:solidFill>
              <a:srgbClr val="00449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l">
                <a:lnSpc>
                  <a:spcPct val="80000"/>
                </a:lnSpc>
                <a:spcBef>
                  <a:spcPts val="1000"/>
                </a:spcBef>
                <a:defRPr b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43" name="Freeform 128"/>
            <p:cNvSpPr/>
            <p:nvPr/>
          </p:nvSpPr>
          <p:spPr>
            <a:xfrm>
              <a:off x="985854" y="428587"/>
              <a:ext cx="97407" cy="71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309" y="7794"/>
                  </a:moveTo>
                  <a:lnTo>
                    <a:pt x="21600" y="7794"/>
                  </a:lnTo>
                  <a:lnTo>
                    <a:pt x="14836" y="13138"/>
                  </a:lnTo>
                  <a:lnTo>
                    <a:pt x="17455" y="21600"/>
                  </a:lnTo>
                  <a:lnTo>
                    <a:pt x="10691" y="16256"/>
                  </a:lnTo>
                  <a:lnTo>
                    <a:pt x="4145" y="21600"/>
                  </a:lnTo>
                  <a:lnTo>
                    <a:pt x="6545" y="13138"/>
                  </a:lnTo>
                  <a:lnTo>
                    <a:pt x="0" y="7794"/>
                  </a:lnTo>
                  <a:lnTo>
                    <a:pt x="8073" y="7794"/>
                  </a:lnTo>
                  <a:lnTo>
                    <a:pt x="10691" y="0"/>
                  </a:lnTo>
                  <a:lnTo>
                    <a:pt x="13309" y="7794"/>
                  </a:lnTo>
                  <a:close/>
                </a:path>
              </a:pathLst>
            </a:custGeom>
            <a:solidFill>
              <a:srgbClr val="FFED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l">
                <a:lnSpc>
                  <a:spcPct val="80000"/>
                </a:lnSpc>
                <a:spcBef>
                  <a:spcPts val="1000"/>
                </a:spcBef>
                <a:defRPr b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44" name="Freeform 129"/>
            <p:cNvSpPr/>
            <p:nvPr/>
          </p:nvSpPr>
          <p:spPr>
            <a:xfrm>
              <a:off x="987822" y="784146"/>
              <a:ext cx="95439" cy="69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138" y="8043"/>
                  </a:moveTo>
                  <a:lnTo>
                    <a:pt x="21600" y="8043"/>
                  </a:lnTo>
                  <a:lnTo>
                    <a:pt x="14697" y="13098"/>
                  </a:lnTo>
                  <a:lnTo>
                    <a:pt x="17369" y="21600"/>
                  </a:lnTo>
                  <a:lnTo>
                    <a:pt x="11134" y="16315"/>
                  </a:lnTo>
                  <a:lnTo>
                    <a:pt x="4231" y="21600"/>
                  </a:lnTo>
                  <a:lnTo>
                    <a:pt x="6903" y="13098"/>
                  </a:lnTo>
                  <a:lnTo>
                    <a:pt x="0" y="8043"/>
                  </a:lnTo>
                  <a:lnTo>
                    <a:pt x="8462" y="8043"/>
                  </a:lnTo>
                  <a:lnTo>
                    <a:pt x="11134" y="0"/>
                  </a:lnTo>
                  <a:lnTo>
                    <a:pt x="13138" y="8043"/>
                  </a:lnTo>
                  <a:close/>
                </a:path>
              </a:pathLst>
            </a:custGeom>
            <a:solidFill>
              <a:srgbClr val="FFED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l">
                <a:lnSpc>
                  <a:spcPct val="80000"/>
                </a:lnSpc>
                <a:spcBef>
                  <a:spcPts val="1000"/>
                </a:spcBef>
                <a:defRPr b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45" name="Freeform 130"/>
            <p:cNvSpPr/>
            <p:nvPr/>
          </p:nvSpPr>
          <p:spPr>
            <a:xfrm>
              <a:off x="1103920" y="759803"/>
              <a:ext cx="97407" cy="69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527" y="8043"/>
                  </a:moveTo>
                  <a:lnTo>
                    <a:pt x="21600" y="8043"/>
                  </a:lnTo>
                  <a:lnTo>
                    <a:pt x="15055" y="13557"/>
                  </a:lnTo>
                  <a:lnTo>
                    <a:pt x="17455" y="21600"/>
                  </a:lnTo>
                  <a:lnTo>
                    <a:pt x="10909" y="16774"/>
                  </a:lnTo>
                  <a:lnTo>
                    <a:pt x="4145" y="21600"/>
                  </a:lnTo>
                  <a:lnTo>
                    <a:pt x="6764" y="13557"/>
                  </a:lnTo>
                  <a:lnTo>
                    <a:pt x="0" y="8043"/>
                  </a:lnTo>
                  <a:lnTo>
                    <a:pt x="8291" y="8043"/>
                  </a:lnTo>
                  <a:lnTo>
                    <a:pt x="10909" y="0"/>
                  </a:lnTo>
                  <a:lnTo>
                    <a:pt x="13527" y="8043"/>
                  </a:lnTo>
                  <a:close/>
                </a:path>
              </a:pathLst>
            </a:custGeom>
            <a:solidFill>
              <a:srgbClr val="FFED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l">
                <a:lnSpc>
                  <a:spcPct val="80000"/>
                </a:lnSpc>
                <a:spcBef>
                  <a:spcPts val="1000"/>
                </a:spcBef>
                <a:defRPr b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46" name="Freeform 131"/>
            <p:cNvSpPr/>
            <p:nvPr/>
          </p:nvSpPr>
          <p:spPr>
            <a:xfrm>
              <a:off x="1103920" y="452930"/>
              <a:ext cx="97407" cy="70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527" y="8185"/>
                  </a:moveTo>
                  <a:lnTo>
                    <a:pt x="21600" y="8185"/>
                  </a:lnTo>
                  <a:lnTo>
                    <a:pt x="15055" y="12960"/>
                  </a:lnTo>
                  <a:lnTo>
                    <a:pt x="17455" y="21600"/>
                  </a:lnTo>
                  <a:lnTo>
                    <a:pt x="10909" y="16143"/>
                  </a:lnTo>
                  <a:lnTo>
                    <a:pt x="4145" y="21600"/>
                  </a:lnTo>
                  <a:lnTo>
                    <a:pt x="6764" y="12960"/>
                  </a:lnTo>
                  <a:lnTo>
                    <a:pt x="0" y="8185"/>
                  </a:lnTo>
                  <a:lnTo>
                    <a:pt x="8291" y="8185"/>
                  </a:lnTo>
                  <a:lnTo>
                    <a:pt x="10909" y="0"/>
                  </a:lnTo>
                  <a:lnTo>
                    <a:pt x="13527" y="8185"/>
                  </a:lnTo>
                  <a:close/>
                </a:path>
              </a:pathLst>
            </a:custGeom>
            <a:solidFill>
              <a:srgbClr val="FFED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l">
                <a:lnSpc>
                  <a:spcPct val="80000"/>
                </a:lnSpc>
                <a:spcBef>
                  <a:spcPts val="1000"/>
                </a:spcBef>
                <a:defRPr b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47" name="Freeform 132"/>
            <p:cNvSpPr/>
            <p:nvPr/>
          </p:nvSpPr>
          <p:spPr>
            <a:xfrm>
              <a:off x="1192471" y="517108"/>
              <a:ext cx="95439" cy="70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138" y="8185"/>
                  </a:moveTo>
                  <a:lnTo>
                    <a:pt x="21600" y="8185"/>
                  </a:lnTo>
                  <a:lnTo>
                    <a:pt x="14697" y="13642"/>
                  </a:lnTo>
                  <a:lnTo>
                    <a:pt x="17369" y="21600"/>
                  </a:lnTo>
                  <a:lnTo>
                    <a:pt x="10466" y="16825"/>
                  </a:lnTo>
                  <a:lnTo>
                    <a:pt x="4231" y="21600"/>
                  </a:lnTo>
                  <a:lnTo>
                    <a:pt x="6903" y="13642"/>
                  </a:lnTo>
                  <a:lnTo>
                    <a:pt x="0" y="8185"/>
                  </a:lnTo>
                  <a:lnTo>
                    <a:pt x="8462" y="8185"/>
                  </a:lnTo>
                  <a:lnTo>
                    <a:pt x="10466" y="0"/>
                  </a:lnTo>
                  <a:lnTo>
                    <a:pt x="13138" y="8185"/>
                  </a:lnTo>
                  <a:close/>
                </a:path>
              </a:pathLst>
            </a:custGeom>
            <a:solidFill>
              <a:srgbClr val="FFED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l">
                <a:lnSpc>
                  <a:spcPct val="80000"/>
                </a:lnSpc>
                <a:spcBef>
                  <a:spcPts val="1000"/>
                </a:spcBef>
                <a:defRPr b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48" name="Freeform 133"/>
            <p:cNvSpPr/>
            <p:nvPr/>
          </p:nvSpPr>
          <p:spPr>
            <a:xfrm>
              <a:off x="1192471" y="697101"/>
              <a:ext cx="95439" cy="67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138" y="7748"/>
                  </a:moveTo>
                  <a:lnTo>
                    <a:pt x="21600" y="7748"/>
                  </a:lnTo>
                  <a:lnTo>
                    <a:pt x="14697" y="13148"/>
                  </a:lnTo>
                  <a:lnTo>
                    <a:pt x="17369" y="21600"/>
                  </a:lnTo>
                  <a:lnTo>
                    <a:pt x="10466" y="16670"/>
                  </a:lnTo>
                  <a:lnTo>
                    <a:pt x="4231" y="21600"/>
                  </a:lnTo>
                  <a:lnTo>
                    <a:pt x="6903" y="13148"/>
                  </a:lnTo>
                  <a:lnTo>
                    <a:pt x="0" y="7748"/>
                  </a:lnTo>
                  <a:lnTo>
                    <a:pt x="8462" y="7748"/>
                  </a:lnTo>
                  <a:lnTo>
                    <a:pt x="10466" y="0"/>
                  </a:lnTo>
                  <a:lnTo>
                    <a:pt x="13138" y="7748"/>
                  </a:lnTo>
                  <a:close/>
                </a:path>
              </a:pathLst>
            </a:custGeom>
            <a:solidFill>
              <a:srgbClr val="FFED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l">
                <a:lnSpc>
                  <a:spcPct val="80000"/>
                </a:lnSpc>
                <a:spcBef>
                  <a:spcPts val="1000"/>
                </a:spcBef>
                <a:defRPr b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49" name="Freeform 134"/>
            <p:cNvSpPr/>
            <p:nvPr/>
          </p:nvSpPr>
          <p:spPr>
            <a:xfrm>
              <a:off x="1224938" y="606366"/>
              <a:ext cx="95440" cy="67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138" y="8217"/>
                  </a:moveTo>
                  <a:lnTo>
                    <a:pt x="21600" y="8217"/>
                  </a:lnTo>
                  <a:lnTo>
                    <a:pt x="14697" y="13383"/>
                  </a:lnTo>
                  <a:lnTo>
                    <a:pt x="17369" y="21600"/>
                  </a:lnTo>
                  <a:lnTo>
                    <a:pt x="10466" y="16670"/>
                  </a:lnTo>
                  <a:lnTo>
                    <a:pt x="4231" y="21600"/>
                  </a:lnTo>
                  <a:lnTo>
                    <a:pt x="6903" y="13383"/>
                  </a:lnTo>
                  <a:lnTo>
                    <a:pt x="0" y="8217"/>
                  </a:lnTo>
                  <a:lnTo>
                    <a:pt x="8462" y="8217"/>
                  </a:lnTo>
                  <a:lnTo>
                    <a:pt x="10466" y="0"/>
                  </a:lnTo>
                  <a:lnTo>
                    <a:pt x="13138" y="8217"/>
                  </a:lnTo>
                  <a:close/>
                </a:path>
              </a:pathLst>
            </a:custGeom>
            <a:solidFill>
              <a:srgbClr val="FFED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l">
                <a:lnSpc>
                  <a:spcPct val="80000"/>
                </a:lnSpc>
                <a:spcBef>
                  <a:spcPts val="1000"/>
                </a:spcBef>
                <a:defRPr b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0" name="Freeform 135"/>
            <p:cNvSpPr/>
            <p:nvPr/>
          </p:nvSpPr>
          <p:spPr>
            <a:xfrm>
              <a:off x="866804" y="452930"/>
              <a:ext cx="95439" cy="70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138" y="8185"/>
                  </a:moveTo>
                  <a:lnTo>
                    <a:pt x="21600" y="8185"/>
                  </a:lnTo>
                  <a:lnTo>
                    <a:pt x="14697" y="12960"/>
                  </a:lnTo>
                  <a:lnTo>
                    <a:pt x="17369" y="21600"/>
                  </a:lnTo>
                  <a:lnTo>
                    <a:pt x="11134" y="16143"/>
                  </a:lnTo>
                  <a:lnTo>
                    <a:pt x="4231" y="21600"/>
                  </a:lnTo>
                  <a:lnTo>
                    <a:pt x="6903" y="12960"/>
                  </a:lnTo>
                  <a:lnTo>
                    <a:pt x="0" y="8185"/>
                  </a:lnTo>
                  <a:lnTo>
                    <a:pt x="8462" y="8185"/>
                  </a:lnTo>
                  <a:lnTo>
                    <a:pt x="11134" y="0"/>
                  </a:lnTo>
                  <a:lnTo>
                    <a:pt x="13138" y="8185"/>
                  </a:lnTo>
                  <a:close/>
                </a:path>
              </a:pathLst>
            </a:custGeom>
            <a:solidFill>
              <a:srgbClr val="FFED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l">
                <a:lnSpc>
                  <a:spcPct val="80000"/>
                </a:lnSpc>
                <a:spcBef>
                  <a:spcPts val="1000"/>
                </a:spcBef>
                <a:defRPr b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1" name="Freeform 136"/>
            <p:cNvSpPr/>
            <p:nvPr/>
          </p:nvSpPr>
          <p:spPr>
            <a:xfrm>
              <a:off x="783173" y="517108"/>
              <a:ext cx="95439" cy="70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138" y="8185"/>
                  </a:moveTo>
                  <a:lnTo>
                    <a:pt x="21600" y="8185"/>
                  </a:lnTo>
                  <a:lnTo>
                    <a:pt x="14697" y="13642"/>
                  </a:lnTo>
                  <a:lnTo>
                    <a:pt x="17369" y="21600"/>
                  </a:lnTo>
                  <a:lnTo>
                    <a:pt x="10466" y="16825"/>
                  </a:lnTo>
                  <a:lnTo>
                    <a:pt x="4231" y="21600"/>
                  </a:lnTo>
                  <a:lnTo>
                    <a:pt x="6903" y="13642"/>
                  </a:lnTo>
                  <a:lnTo>
                    <a:pt x="0" y="8185"/>
                  </a:lnTo>
                  <a:lnTo>
                    <a:pt x="8016" y="8185"/>
                  </a:lnTo>
                  <a:lnTo>
                    <a:pt x="10466" y="0"/>
                  </a:lnTo>
                  <a:lnTo>
                    <a:pt x="13138" y="8185"/>
                  </a:lnTo>
                  <a:close/>
                </a:path>
              </a:pathLst>
            </a:custGeom>
            <a:solidFill>
              <a:srgbClr val="FFED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l">
                <a:lnSpc>
                  <a:spcPct val="80000"/>
                </a:lnSpc>
                <a:spcBef>
                  <a:spcPts val="1000"/>
                </a:spcBef>
                <a:defRPr b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2" name="Freeform 137"/>
            <p:cNvSpPr/>
            <p:nvPr/>
          </p:nvSpPr>
          <p:spPr>
            <a:xfrm>
              <a:off x="750705" y="606366"/>
              <a:ext cx="95439" cy="67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138" y="8217"/>
                  </a:moveTo>
                  <a:lnTo>
                    <a:pt x="21600" y="8217"/>
                  </a:lnTo>
                  <a:lnTo>
                    <a:pt x="15365" y="13383"/>
                  </a:lnTo>
                  <a:lnTo>
                    <a:pt x="17814" y="21600"/>
                  </a:lnTo>
                  <a:lnTo>
                    <a:pt x="11134" y="16670"/>
                  </a:lnTo>
                  <a:lnTo>
                    <a:pt x="4231" y="21600"/>
                  </a:lnTo>
                  <a:lnTo>
                    <a:pt x="6903" y="13383"/>
                  </a:lnTo>
                  <a:lnTo>
                    <a:pt x="0" y="8217"/>
                  </a:lnTo>
                  <a:lnTo>
                    <a:pt x="8462" y="8217"/>
                  </a:lnTo>
                  <a:lnTo>
                    <a:pt x="11134" y="0"/>
                  </a:lnTo>
                  <a:lnTo>
                    <a:pt x="13138" y="8217"/>
                  </a:lnTo>
                  <a:close/>
                </a:path>
              </a:pathLst>
            </a:custGeom>
            <a:solidFill>
              <a:srgbClr val="FFED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l">
                <a:lnSpc>
                  <a:spcPct val="80000"/>
                </a:lnSpc>
                <a:spcBef>
                  <a:spcPts val="1000"/>
                </a:spcBef>
                <a:defRPr b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3" name="Freeform 138"/>
            <p:cNvSpPr/>
            <p:nvPr/>
          </p:nvSpPr>
          <p:spPr>
            <a:xfrm>
              <a:off x="783173" y="697101"/>
              <a:ext cx="95439" cy="67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138" y="8217"/>
                  </a:moveTo>
                  <a:lnTo>
                    <a:pt x="21600" y="8217"/>
                  </a:lnTo>
                  <a:lnTo>
                    <a:pt x="14697" y="13148"/>
                  </a:lnTo>
                  <a:lnTo>
                    <a:pt x="17369" y="21600"/>
                  </a:lnTo>
                  <a:lnTo>
                    <a:pt x="10466" y="16670"/>
                  </a:lnTo>
                  <a:lnTo>
                    <a:pt x="4231" y="21600"/>
                  </a:lnTo>
                  <a:lnTo>
                    <a:pt x="6903" y="13148"/>
                  </a:lnTo>
                  <a:lnTo>
                    <a:pt x="0" y="8217"/>
                  </a:lnTo>
                  <a:lnTo>
                    <a:pt x="8016" y="8217"/>
                  </a:lnTo>
                  <a:lnTo>
                    <a:pt x="10466" y="0"/>
                  </a:lnTo>
                  <a:lnTo>
                    <a:pt x="13138" y="8217"/>
                  </a:lnTo>
                  <a:close/>
                </a:path>
              </a:pathLst>
            </a:custGeom>
            <a:solidFill>
              <a:srgbClr val="FFED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l">
                <a:lnSpc>
                  <a:spcPct val="80000"/>
                </a:lnSpc>
                <a:spcBef>
                  <a:spcPts val="1000"/>
                </a:spcBef>
                <a:defRPr b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4" name="Freeform 139"/>
            <p:cNvSpPr/>
            <p:nvPr/>
          </p:nvSpPr>
          <p:spPr>
            <a:xfrm>
              <a:off x="868771" y="761279"/>
              <a:ext cx="95439" cy="67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361" y="7748"/>
                  </a:moveTo>
                  <a:lnTo>
                    <a:pt x="21600" y="7748"/>
                  </a:lnTo>
                  <a:lnTo>
                    <a:pt x="14920" y="13383"/>
                  </a:lnTo>
                  <a:lnTo>
                    <a:pt x="17369" y="21600"/>
                  </a:lnTo>
                  <a:lnTo>
                    <a:pt x="10689" y="16670"/>
                  </a:lnTo>
                  <a:lnTo>
                    <a:pt x="3786" y="21600"/>
                  </a:lnTo>
                  <a:lnTo>
                    <a:pt x="6458" y="13383"/>
                  </a:lnTo>
                  <a:lnTo>
                    <a:pt x="0" y="7748"/>
                  </a:lnTo>
                  <a:lnTo>
                    <a:pt x="8016" y="7748"/>
                  </a:lnTo>
                  <a:lnTo>
                    <a:pt x="10689" y="0"/>
                  </a:lnTo>
                  <a:lnTo>
                    <a:pt x="13361" y="7748"/>
                  </a:lnTo>
                  <a:close/>
                </a:path>
              </a:pathLst>
            </a:custGeom>
            <a:solidFill>
              <a:srgbClr val="FFED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l">
                <a:lnSpc>
                  <a:spcPct val="80000"/>
                </a:lnSpc>
                <a:spcBef>
                  <a:spcPts val="1000"/>
                </a:spcBef>
                <a:defRPr b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156" name="Titolo Testo"/>
          <p:cNvSpPr txBox="1">
            <a:spLocks noGrp="1"/>
          </p:cNvSpPr>
          <p:nvPr>
            <p:ph type="title"/>
          </p:nvPr>
        </p:nvSpPr>
        <p:spPr>
          <a:xfrm>
            <a:off x="6479116" y="2197100"/>
            <a:ext cx="5088469" cy="1412876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0000"/>
              </a:lnSpc>
              <a:defRPr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Titolo Testo</a:t>
            </a:r>
          </a:p>
        </p:txBody>
      </p:sp>
      <p:sp>
        <p:nvSpPr>
          <p:cNvPr id="157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6479116" y="3644900"/>
            <a:ext cx="5088469" cy="25288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FontTx/>
              <a:buNone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01700" indent="-444500">
              <a:lnSpc>
                <a:spcPct val="90000"/>
              </a:lnSpc>
              <a:spcBef>
                <a:spcPts val="0"/>
              </a:spcBef>
              <a:buFontTx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14450" indent="-400050">
              <a:lnSpc>
                <a:spcPct val="90000"/>
              </a:lnSpc>
              <a:spcBef>
                <a:spcPts val="0"/>
              </a:spcBef>
              <a:buFontTx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indent="-457200">
              <a:lnSpc>
                <a:spcPct val="90000"/>
              </a:lnSpc>
              <a:spcBef>
                <a:spcPts val="0"/>
              </a:spcBef>
              <a:buFontTx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indent="-457200">
              <a:lnSpc>
                <a:spcPct val="90000"/>
              </a:lnSpc>
              <a:spcBef>
                <a:spcPts val="0"/>
              </a:spcBef>
              <a:buFontTx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8478978" y="6232198"/>
            <a:ext cx="258623" cy="24830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itolo Testo"/>
          <p:cNvSpPr txBox="1">
            <a:spLocks noGrp="1"/>
          </p:cNvSpPr>
          <p:nvPr>
            <p:ph type="title"/>
          </p:nvPr>
        </p:nvSpPr>
        <p:spPr>
          <a:xfrm>
            <a:off x="609600" y="333375"/>
            <a:ext cx="10287000" cy="908050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>
                <a:solidFill>
                  <a:srgbClr val="27859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Titolo Testo</a:t>
            </a:r>
          </a:p>
        </p:txBody>
      </p:sp>
      <p:sp>
        <p:nvSpPr>
          <p:cNvPr id="166" name="Corpo livello uno…"/>
          <p:cNvSpPr txBox="1">
            <a:spLocks noGrp="1"/>
          </p:cNvSpPr>
          <p:nvPr>
            <p:ph type="body" idx="1"/>
          </p:nvPr>
        </p:nvSpPr>
        <p:spPr>
          <a:xfrm>
            <a:off x="609600" y="1196975"/>
            <a:ext cx="10972800" cy="4752977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400"/>
              </a:spcBef>
              <a:buClr>
                <a:srgbClr val="27859C"/>
              </a:buClr>
              <a:buFontTx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774700" indent="-317500">
              <a:spcBef>
                <a:spcPts val="400"/>
              </a:spcBef>
              <a:buClr>
                <a:srgbClr val="27859C"/>
              </a:buClr>
              <a:buFontTx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1200150" indent="-285750">
              <a:spcBef>
                <a:spcPts val="400"/>
              </a:spcBef>
              <a:buClr>
                <a:srgbClr val="27859C"/>
              </a:buClr>
              <a:buFontTx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marL="1698170" indent="-326570">
              <a:spcBef>
                <a:spcPts val="400"/>
              </a:spcBef>
              <a:buClr>
                <a:srgbClr val="27859C"/>
              </a:buClr>
              <a:buFontTx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2155370" indent="-326570">
              <a:spcBef>
                <a:spcPts val="400"/>
              </a:spcBef>
              <a:buClr>
                <a:srgbClr val="27859C"/>
              </a:buClr>
              <a:buFontTx/>
              <a:defRPr sz="20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67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416985" y="6355684"/>
            <a:ext cx="414916" cy="412498"/>
          </a:xfrm>
          <a:prstGeom prst="rect">
            <a:avLst/>
          </a:prstGeom>
        </p:spPr>
        <p:txBody>
          <a:bodyPr/>
          <a:lstStyle>
            <a:lvl1pPr algn="l">
              <a:defRPr sz="2200">
                <a:solidFill>
                  <a:srgbClr val="13409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itolo Testo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1" cy="1362077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90000"/>
              </a:lnSpc>
              <a:defRPr sz="4000" b="1" cap="all">
                <a:solidFill>
                  <a:srgbClr val="27859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Titolo Testo</a:t>
            </a:r>
          </a:p>
        </p:txBody>
      </p:sp>
      <p:sp>
        <p:nvSpPr>
          <p:cNvPr id="175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963084" y="2906713"/>
            <a:ext cx="10363201" cy="150018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spcBef>
                <a:spcPts val="40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spcBef>
                <a:spcPts val="40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spcBef>
                <a:spcPts val="40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spcBef>
                <a:spcPts val="40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76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416985" y="6355684"/>
            <a:ext cx="414916" cy="412498"/>
          </a:xfrm>
          <a:prstGeom prst="rect">
            <a:avLst/>
          </a:prstGeom>
        </p:spPr>
        <p:txBody>
          <a:bodyPr/>
          <a:lstStyle>
            <a:lvl1pPr algn="l">
              <a:defRPr sz="2200">
                <a:solidFill>
                  <a:srgbClr val="13409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itolo Testo"/>
          <p:cNvSpPr txBox="1">
            <a:spLocks noGrp="1"/>
          </p:cNvSpPr>
          <p:nvPr>
            <p:ph type="title"/>
          </p:nvPr>
        </p:nvSpPr>
        <p:spPr>
          <a:xfrm>
            <a:off x="609600" y="333375"/>
            <a:ext cx="10287000" cy="908050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>
                <a:solidFill>
                  <a:srgbClr val="27859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Titolo Testo</a:t>
            </a:r>
          </a:p>
        </p:txBody>
      </p:sp>
      <p:sp>
        <p:nvSpPr>
          <p:cNvPr id="184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609600" y="1196975"/>
            <a:ext cx="5384800" cy="4752977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600"/>
              </a:spcBef>
              <a:buClr>
                <a:srgbClr val="27859C"/>
              </a:buClr>
              <a:buFontTx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marL="790575" indent="-333375">
              <a:spcBef>
                <a:spcPts val="600"/>
              </a:spcBef>
              <a:buClr>
                <a:srgbClr val="27859C"/>
              </a:buClr>
              <a:buFontTx/>
              <a:defRPr sz="2800">
                <a:latin typeface="Arial"/>
                <a:ea typeface="Arial"/>
                <a:cs typeface="Arial"/>
                <a:sym typeface="Arial"/>
              </a:defRPr>
            </a:lvl2pPr>
            <a:lvl3pPr marL="1234438" indent="-320038">
              <a:spcBef>
                <a:spcPts val="600"/>
              </a:spcBef>
              <a:buClr>
                <a:srgbClr val="27859C"/>
              </a:buClr>
              <a:buFontTx/>
              <a:defRPr sz="2800">
                <a:latin typeface="Arial"/>
                <a:ea typeface="Arial"/>
                <a:cs typeface="Arial"/>
                <a:sym typeface="Arial"/>
              </a:defRPr>
            </a:lvl3pPr>
            <a:lvl4pPr marL="1727200" indent="-355600">
              <a:spcBef>
                <a:spcPts val="600"/>
              </a:spcBef>
              <a:buClr>
                <a:srgbClr val="27859C"/>
              </a:buClr>
              <a:buFontTx/>
              <a:defRPr sz="2800">
                <a:latin typeface="Arial"/>
                <a:ea typeface="Arial"/>
                <a:cs typeface="Arial"/>
                <a:sym typeface="Arial"/>
              </a:defRPr>
            </a:lvl4pPr>
            <a:lvl5pPr marL="2184400" indent="-355600">
              <a:spcBef>
                <a:spcPts val="600"/>
              </a:spcBef>
              <a:buClr>
                <a:srgbClr val="27859C"/>
              </a:buClr>
              <a:buFontTx/>
              <a:defRPr sz="28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8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416985" y="6355684"/>
            <a:ext cx="414916" cy="412498"/>
          </a:xfrm>
          <a:prstGeom prst="rect">
            <a:avLst/>
          </a:prstGeom>
        </p:spPr>
        <p:txBody>
          <a:bodyPr/>
          <a:lstStyle>
            <a:lvl1pPr algn="l">
              <a:defRPr sz="2200">
                <a:solidFill>
                  <a:srgbClr val="13409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>
                <a:solidFill>
                  <a:srgbClr val="27859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Titolo Testo</a:t>
            </a:r>
          </a:p>
        </p:txBody>
      </p:sp>
      <p:sp>
        <p:nvSpPr>
          <p:cNvPr id="193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609600" y="1535112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spcBef>
                <a:spcPts val="500"/>
              </a:spcBef>
              <a:buSzTx/>
              <a:buFont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spcBef>
                <a:spcPts val="500"/>
              </a:spcBef>
              <a:buSzTx/>
              <a:buFont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spcBef>
                <a:spcPts val="500"/>
              </a:spcBef>
              <a:buSzTx/>
              <a:buFont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spcBef>
                <a:spcPts val="500"/>
              </a:spcBef>
              <a:buSzTx/>
              <a:buFont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94" name="Segnaposto testo 4"/>
          <p:cNvSpPr>
            <a:spLocks noGrp="1"/>
          </p:cNvSpPr>
          <p:nvPr>
            <p:ph type="body" sz="quarter" idx="13"/>
          </p:nvPr>
        </p:nvSpPr>
        <p:spPr>
          <a:xfrm>
            <a:off x="6193368" y="1535112"/>
            <a:ext cx="5389035" cy="63976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19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416985" y="6355684"/>
            <a:ext cx="414916" cy="412498"/>
          </a:xfrm>
          <a:prstGeom prst="rect">
            <a:avLst/>
          </a:prstGeom>
        </p:spPr>
        <p:txBody>
          <a:bodyPr/>
          <a:lstStyle>
            <a:lvl1pPr algn="l">
              <a:defRPr sz="2200">
                <a:solidFill>
                  <a:srgbClr val="13409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itolo Testo"/>
          <p:cNvSpPr txBox="1">
            <a:spLocks noGrp="1"/>
          </p:cNvSpPr>
          <p:nvPr>
            <p:ph type="title"/>
          </p:nvPr>
        </p:nvSpPr>
        <p:spPr>
          <a:xfrm>
            <a:off x="609600" y="333375"/>
            <a:ext cx="10287000" cy="908050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>
                <a:solidFill>
                  <a:srgbClr val="27859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Titolo Testo</a:t>
            </a:r>
          </a:p>
        </p:txBody>
      </p:sp>
      <p:sp>
        <p:nvSpPr>
          <p:cNvPr id="20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416985" y="6355684"/>
            <a:ext cx="414916" cy="412498"/>
          </a:xfrm>
          <a:prstGeom prst="rect">
            <a:avLst/>
          </a:prstGeom>
        </p:spPr>
        <p:txBody>
          <a:bodyPr/>
          <a:lstStyle>
            <a:lvl1pPr algn="l">
              <a:defRPr sz="2200">
                <a:solidFill>
                  <a:srgbClr val="13409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416985" y="6355684"/>
            <a:ext cx="414916" cy="412498"/>
          </a:xfrm>
          <a:prstGeom prst="rect">
            <a:avLst/>
          </a:prstGeom>
        </p:spPr>
        <p:txBody>
          <a:bodyPr/>
          <a:lstStyle>
            <a:lvl1pPr algn="l">
              <a:defRPr sz="2200">
                <a:solidFill>
                  <a:srgbClr val="13409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itolo Testo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0000"/>
              </a:lnSpc>
              <a:defRPr sz="2000" b="1">
                <a:solidFill>
                  <a:srgbClr val="27859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Titolo Testo</a:t>
            </a:r>
          </a:p>
        </p:txBody>
      </p:sp>
      <p:sp>
        <p:nvSpPr>
          <p:cNvPr id="218" name="Corpo livello uno…"/>
          <p:cNvSpPr txBox="1">
            <a:spLocks noGrp="1"/>
          </p:cNvSpPr>
          <p:nvPr>
            <p:ph type="body" idx="1"/>
          </p:nvPr>
        </p:nvSpPr>
        <p:spPr>
          <a:xfrm>
            <a:off x="4766733" y="273050"/>
            <a:ext cx="6815667" cy="5853115"/>
          </a:xfrm>
          <a:prstGeom prst="rect">
            <a:avLst/>
          </a:prstGeom>
        </p:spPr>
        <p:txBody>
          <a:bodyPr anchor="ctr"/>
          <a:lstStyle>
            <a:lvl1pPr>
              <a:buClr>
                <a:srgbClr val="27859C"/>
              </a:buClr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Clr>
                <a:srgbClr val="27859C"/>
              </a:buClr>
              <a:buFontTx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buClr>
                <a:srgbClr val="27859C"/>
              </a:buClr>
              <a:buFontTx/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Clr>
                <a:srgbClr val="27859C"/>
              </a:buClr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Clr>
                <a:srgbClr val="27859C"/>
              </a:buClr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19" name="Segnaposto testo 3"/>
          <p:cNvSpPr>
            <a:spLocks noGrp="1"/>
          </p:cNvSpPr>
          <p:nvPr>
            <p:ph type="body" sz="half" idx="13"/>
          </p:nvPr>
        </p:nvSpPr>
        <p:spPr>
          <a:xfrm>
            <a:off x="609600" y="1435101"/>
            <a:ext cx="4011086" cy="4691063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220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416985" y="6355684"/>
            <a:ext cx="414916" cy="412498"/>
          </a:xfrm>
          <a:prstGeom prst="rect">
            <a:avLst/>
          </a:prstGeom>
        </p:spPr>
        <p:txBody>
          <a:bodyPr/>
          <a:lstStyle>
            <a:lvl1pPr algn="l">
              <a:defRPr sz="2200">
                <a:solidFill>
                  <a:srgbClr val="13409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itolo Testo"/>
          <p:cNvSpPr txBox="1">
            <a:spLocks noGrp="1"/>
          </p:cNvSpPr>
          <p:nvPr>
            <p:ph type="title"/>
          </p:nvPr>
        </p:nvSpPr>
        <p:spPr>
          <a:xfrm>
            <a:off x="2389715" y="4800600"/>
            <a:ext cx="7315202" cy="566738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0000"/>
              </a:lnSpc>
              <a:defRPr sz="2000" b="1">
                <a:solidFill>
                  <a:srgbClr val="27859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Titolo Testo</a:t>
            </a:r>
          </a:p>
        </p:txBody>
      </p:sp>
      <p:sp>
        <p:nvSpPr>
          <p:cNvPr id="228" name="Segnaposto immagine 2"/>
          <p:cNvSpPr>
            <a:spLocks noGrp="1"/>
          </p:cNvSpPr>
          <p:nvPr>
            <p:ph type="pic" sz="half" idx="13"/>
          </p:nvPr>
        </p:nvSpPr>
        <p:spPr>
          <a:xfrm>
            <a:off x="2389715" y="612775"/>
            <a:ext cx="7315202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9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2389715" y="5367337"/>
            <a:ext cx="7315202" cy="804864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3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spcBef>
                <a:spcPts val="3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spcBef>
                <a:spcPts val="3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spcBef>
                <a:spcPts val="3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spcBef>
                <a:spcPts val="3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0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416985" y="6355684"/>
            <a:ext cx="414916" cy="412498"/>
          </a:xfrm>
          <a:prstGeom prst="rect">
            <a:avLst/>
          </a:prstGeom>
        </p:spPr>
        <p:txBody>
          <a:bodyPr/>
          <a:lstStyle>
            <a:lvl1pPr algn="l">
              <a:defRPr sz="2200">
                <a:solidFill>
                  <a:srgbClr val="13409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Rectangle 2"/>
          <p:cNvSpPr/>
          <p:nvPr/>
        </p:nvSpPr>
        <p:spPr>
          <a:xfrm>
            <a:off x="0" y="1341436"/>
            <a:ext cx="12192000" cy="5516565"/>
          </a:xfrm>
          <a:prstGeom prst="rect">
            <a:avLst/>
          </a:prstGeom>
          <a:solidFill>
            <a:srgbClr val="27859C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l">
              <a:lnSpc>
                <a:spcPct val="80000"/>
              </a:lnSpc>
              <a:spcBef>
                <a:spcPts val="1000"/>
              </a:spcBef>
              <a:defRPr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38" name="Rectangle 5"/>
          <p:cNvSpPr/>
          <p:nvPr/>
        </p:nvSpPr>
        <p:spPr>
          <a:xfrm>
            <a:off x="5615516" y="6453187"/>
            <a:ext cx="1056218" cy="404814"/>
          </a:xfrm>
          <a:prstGeom prst="rect">
            <a:avLst/>
          </a:prstGeom>
          <a:solidFill>
            <a:srgbClr val="EE8133"/>
          </a:solidFill>
          <a:ln w="12700">
            <a:miter lim="400000"/>
          </a:ln>
        </p:spPr>
        <p:txBody>
          <a:bodyPr lIns="45718" tIns="45718" rIns="45718" bIns="45718"/>
          <a:lstStyle/>
          <a:p>
            <a:pPr algn="l">
              <a:lnSpc>
                <a:spcPct val="80000"/>
              </a:lnSpc>
              <a:spcBef>
                <a:spcPts val="1000"/>
              </a:spcBef>
              <a:defRPr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39" name="Rectangle 6"/>
          <p:cNvSpPr txBox="1"/>
          <p:nvPr/>
        </p:nvSpPr>
        <p:spPr>
          <a:xfrm>
            <a:off x="5615516" y="6453187"/>
            <a:ext cx="1056218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900" i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Politica di coesione</a:t>
            </a:r>
          </a:p>
        </p:txBody>
      </p:sp>
      <p:sp>
        <p:nvSpPr>
          <p:cNvPr id="240" name="Rectangle 7"/>
          <p:cNvSpPr/>
          <p:nvPr/>
        </p:nvSpPr>
        <p:spPr>
          <a:xfrm>
            <a:off x="0" y="1341436"/>
            <a:ext cx="5615517" cy="5516565"/>
          </a:xfrm>
          <a:prstGeom prst="rect">
            <a:avLst/>
          </a:prstGeom>
          <a:solidFill>
            <a:srgbClr val="134095">
              <a:alpha val="25097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l">
              <a:lnSpc>
                <a:spcPct val="80000"/>
              </a:lnSpc>
              <a:spcBef>
                <a:spcPts val="1000"/>
              </a:spcBef>
              <a:defRPr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300" name="Group 140"/>
          <p:cNvGrpSpPr/>
          <p:nvPr/>
        </p:nvGrpSpPr>
        <p:grpSpPr>
          <a:xfrm>
            <a:off x="5109633" y="431799"/>
            <a:ext cx="2461687" cy="1284292"/>
            <a:chOff x="0" y="0"/>
            <a:chExt cx="2461686" cy="1284290"/>
          </a:xfrm>
        </p:grpSpPr>
        <p:sp>
          <p:nvSpPr>
            <p:cNvPr id="241" name="Freeform 81"/>
            <p:cNvSpPr/>
            <p:nvPr/>
          </p:nvSpPr>
          <p:spPr>
            <a:xfrm>
              <a:off x="501782" y="895535"/>
              <a:ext cx="1062599" cy="35334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l">
                <a:lnSpc>
                  <a:spcPct val="80000"/>
                </a:lnSpc>
                <a:spcBef>
                  <a:spcPts val="1000"/>
                </a:spcBef>
                <a:defRPr b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42" name="Freeform 82"/>
            <p:cNvSpPr/>
            <p:nvPr/>
          </p:nvSpPr>
          <p:spPr>
            <a:xfrm>
              <a:off x="564750" y="959713"/>
              <a:ext cx="78713" cy="85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706" y="0"/>
                  </a:moveTo>
                  <a:cubicBezTo>
                    <a:pt x="14612" y="0"/>
                    <a:pt x="18424" y="441"/>
                    <a:pt x="20965" y="882"/>
                  </a:cubicBezTo>
                  <a:cubicBezTo>
                    <a:pt x="21600" y="1322"/>
                    <a:pt x="21600" y="1322"/>
                    <a:pt x="21600" y="2204"/>
                  </a:cubicBezTo>
                  <a:cubicBezTo>
                    <a:pt x="20965" y="3527"/>
                    <a:pt x="20965" y="3527"/>
                    <a:pt x="20965" y="3527"/>
                  </a:cubicBezTo>
                  <a:cubicBezTo>
                    <a:pt x="20965" y="3527"/>
                    <a:pt x="20965" y="3967"/>
                    <a:pt x="20329" y="3967"/>
                  </a:cubicBezTo>
                  <a:cubicBezTo>
                    <a:pt x="17788" y="3527"/>
                    <a:pt x="15247" y="3527"/>
                    <a:pt x="12706" y="3527"/>
                  </a:cubicBezTo>
                  <a:cubicBezTo>
                    <a:pt x="6353" y="3527"/>
                    <a:pt x="5718" y="7053"/>
                    <a:pt x="5718" y="11020"/>
                  </a:cubicBezTo>
                  <a:cubicBezTo>
                    <a:pt x="5718" y="14988"/>
                    <a:pt x="6988" y="18514"/>
                    <a:pt x="12706" y="18514"/>
                  </a:cubicBezTo>
                  <a:cubicBezTo>
                    <a:pt x="15247" y="18514"/>
                    <a:pt x="17788" y="18073"/>
                    <a:pt x="20329" y="18073"/>
                  </a:cubicBezTo>
                  <a:cubicBezTo>
                    <a:pt x="20965" y="18073"/>
                    <a:pt x="20965" y="18073"/>
                    <a:pt x="21600" y="18514"/>
                  </a:cubicBezTo>
                  <a:cubicBezTo>
                    <a:pt x="21600" y="19837"/>
                    <a:pt x="21600" y="19837"/>
                    <a:pt x="21600" y="19837"/>
                  </a:cubicBezTo>
                  <a:cubicBezTo>
                    <a:pt x="21600" y="20278"/>
                    <a:pt x="21600" y="20718"/>
                    <a:pt x="20965" y="20718"/>
                  </a:cubicBezTo>
                  <a:cubicBezTo>
                    <a:pt x="18424" y="21600"/>
                    <a:pt x="14612" y="21600"/>
                    <a:pt x="12706" y="21600"/>
                  </a:cubicBezTo>
                  <a:cubicBezTo>
                    <a:pt x="1906" y="21600"/>
                    <a:pt x="0" y="16310"/>
                    <a:pt x="0" y="11020"/>
                  </a:cubicBezTo>
                  <a:cubicBezTo>
                    <a:pt x="0" y="5731"/>
                    <a:pt x="1906" y="0"/>
                    <a:pt x="12706" y="0"/>
                  </a:cubicBezTo>
                  <a:close/>
                </a:path>
              </a:pathLst>
            </a:custGeom>
            <a:solidFill>
              <a:srgbClr val="40404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l">
                <a:lnSpc>
                  <a:spcPct val="80000"/>
                </a:lnSpc>
                <a:spcBef>
                  <a:spcPts val="1000"/>
                </a:spcBef>
                <a:defRPr b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43" name="Freeform 83"/>
            <p:cNvSpPr/>
            <p:nvPr/>
          </p:nvSpPr>
          <p:spPr>
            <a:xfrm>
              <a:off x="646413" y="982580"/>
              <a:ext cx="71826" cy="62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452" y="21600"/>
                  </a:moveTo>
                  <a:cubicBezTo>
                    <a:pt x="697" y="21600"/>
                    <a:pt x="0" y="15600"/>
                    <a:pt x="0" y="10200"/>
                  </a:cubicBezTo>
                  <a:cubicBezTo>
                    <a:pt x="0" y="6600"/>
                    <a:pt x="697" y="0"/>
                    <a:pt x="10452" y="0"/>
                  </a:cubicBezTo>
                  <a:cubicBezTo>
                    <a:pt x="20206" y="0"/>
                    <a:pt x="21600" y="5400"/>
                    <a:pt x="21600" y="10200"/>
                  </a:cubicBezTo>
                  <a:cubicBezTo>
                    <a:pt x="21600" y="15600"/>
                    <a:pt x="20903" y="21600"/>
                    <a:pt x="10452" y="21600"/>
                  </a:cubicBezTo>
                  <a:close/>
                  <a:moveTo>
                    <a:pt x="10452" y="4200"/>
                  </a:moveTo>
                  <a:cubicBezTo>
                    <a:pt x="6271" y="4200"/>
                    <a:pt x="5574" y="6000"/>
                    <a:pt x="5574" y="10800"/>
                  </a:cubicBezTo>
                  <a:cubicBezTo>
                    <a:pt x="5574" y="15600"/>
                    <a:pt x="6271" y="17400"/>
                    <a:pt x="10452" y="17400"/>
                  </a:cubicBezTo>
                  <a:cubicBezTo>
                    <a:pt x="15329" y="17400"/>
                    <a:pt x="16026" y="15600"/>
                    <a:pt x="16026" y="10800"/>
                  </a:cubicBezTo>
                  <a:cubicBezTo>
                    <a:pt x="16026" y="6000"/>
                    <a:pt x="15329" y="4200"/>
                    <a:pt x="10452" y="4200"/>
                  </a:cubicBezTo>
                  <a:close/>
                </a:path>
              </a:pathLst>
            </a:custGeom>
            <a:solidFill>
              <a:srgbClr val="40404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l">
                <a:lnSpc>
                  <a:spcPct val="80000"/>
                </a:lnSpc>
                <a:spcBef>
                  <a:spcPts val="1000"/>
                </a:spcBef>
                <a:defRPr b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44" name="Freeform 84"/>
            <p:cNvSpPr/>
            <p:nvPr/>
          </p:nvSpPr>
          <p:spPr>
            <a:xfrm>
              <a:off x="727092" y="982580"/>
              <a:ext cx="121020" cy="62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85" y="21600"/>
                  </a:moveTo>
                  <a:cubicBezTo>
                    <a:pt x="19108" y="21600"/>
                    <a:pt x="19108" y="21600"/>
                    <a:pt x="19108" y="21600"/>
                  </a:cubicBezTo>
                  <a:cubicBezTo>
                    <a:pt x="18692" y="21600"/>
                    <a:pt x="18277" y="21000"/>
                    <a:pt x="18277" y="20400"/>
                  </a:cubicBezTo>
                  <a:cubicBezTo>
                    <a:pt x="18277" y="8400"/>
                    <a:pt x="18277" y="8400"/>
                    <a:pt x="18277" y="8400"/>
                  </a:cubicBezTo>
                  <a:cubicBezTo>
                    <a:pt x="18277" y="4800"/>
                    <a:pt x="17862" y="4200"/>
                    <a:pt x="16200" y="4200"/>
                  </a:cubicBezTo>
                  <a:cubicBezTo>
                    <a:pt x="15369" y="4200"/>
                    <a:pt x="13292" y="5400"/>
                    <a:pt x="12462" y="6000"/>
                  </a:cubicBezTo>
                  <a:cubicBezTo>
                    <a:pt x="12462" y="6600"/>
                    <a:pt x="12462" y="7200"/>
                    <a:pt x="12462" y="8400"/>
                  </a:cubicBezTo>
                  <a:cubicBezTo>
                    <a:pt x="12462" y="20400"/>
                    <a:pt x="12462" y="20400"/>
                    <a:pt x="12462" y="20400"/>
                  </a:cubicBezTo>
                  <a:cubicBezTo>
                    <a:pt x="12462" y="21000"/>
                    <a:pt x="12462" y="21600"/>
                    <a:pt x="12046" y="21600"/>
                  </a:cubicBezTo>
                  <a:cubicBezTo>
                    <a:pt x="9554" y="21600"/>
                    <a:pt x="9554" y="21600"/>
                    <a:pt x="9554" y="21600"/>
                  </a:cubicBezTo>
                  <a:cubicBezTo>
                    <a:pt x="9554" y="21600"/>
                    <a:pt x="9138" y="21000"/>
                    <a:pt x="9138" y="20400"/>
                  </a:cubicBezTo>
                  <a:cubicBezTo>
                    <a:pt x="9138" y="7800"/>
                    <a:pt x="9138" y="7800"/>
                    <a:pt x="9138" y="7800"/>
                  </a:cubicBezTo>
                  <a:cubicBezTo>
                    <a:pt x="9138" y="5400"/>
                    <a:pt x="8723" y="4200"/>
                    <a:pt x="7477" y="4200"/>
                  </a:cubicBezTo>
                  <a:cubicBezTo>
                    <a:pt x="6231" y="4200"/>
                    <a:pt x="4569" y="5400"/>
                    <a:pt x="3323" y="6000"/>
                  </a:cubicBezTo>
                  <a:cubicBezTo>
                    <a:pt x="3323" y="20400"/>
                    <a:pt x="3323" y="20400"/>
                    <a:pt x="3323" y="20400"/>
                  </a:cubicBezTo>
                  <a:cubicBezTo>
                    <a:pt x="3323" y="21000"/>
                    <a:pt x="3323" y="21600"/>
                    <a:pt x="2908" y="21600"/>
                  </a:cubicBezTo>
                  <a:cubicBezTo>
                    <a:pt x="831" y="21600"/>
                    <a:pt x="831" y="21600"/>
                    <a:pt x="831" y="21600"/>
                  </a:cubicBezTo>
                  <a:cubicBezTo>
                    <a:pt x="415" y="21600"/>
                    <a:pt x="0" y="21000"/>
                    <a:pt x="0" y="20400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600"/>
                    <a:pt x="415" y="0"/>
                    <a:pt x="831" y="0"/>
                  </a:cubicBezTo>
                  <a:cubicBezTo>
                    <a:pt x="2908" y="0"/>
                    <a:pt x="2908" y="0"/>
                    <a:pt x="2908" y="0"/>
                  </a:cubicBezTo>
                  <a:cubicBezTo>
                    <a:pt x="3323" y="0"/>
                    <a:pt x="3323" y="600"/>
                    <a:pt x="3323" y="1200"/>
                  </a:cubicBezTo>
                  <a:cubicBezTo>
                    <a:pt x="3323" y="2400"/>
                    <a:pt x="3323" y="2400"/>
                    <a:pt x="3323" y="2400"/>
                  </a:cubicBezTo>
                  <a:cubicBezTo>
                    <a:pt x="3323" y="2400"/>
                    <a:pt x="3323" y="2400"/>
                    <a:pt x="3323" y="2400"/>
                  </a:cubicBezTo>
                  <a:cubicBezTo>
                    <a:pt x="4569" y="1200"/>
                    <a:pt x="6231" y="0"/>
                    <a:pt x="7892" y="0"/>
                  </a:cubicBezTo>
                  <a:cubicBezTo>
                    <a:pt x="9554" y="0"/>
                    <a:pt x="11215" y="600"/>
                    <a:pt x="12046" y="3000"/>
                  </a:cubicBezTo>
                  <a:cubicBezTo>
                    <a:pt x="13292" y="1200"/>
                    <a:pt x="15369" y="0"/>
                    <a:pt x="17446" y="0"/>
                  </a:cubicBezTo>
                  <a:cubicBezTo>
                    <a:pt x="21185" y="0"/>
                    <a:pt x="21600" y="3600"/>
                    <a:pt x="21600" y="7800"/>
                  </a:cubicBezTo>
                  <a:cubicBezTo>
                    <a:pt x="21600" y="20400"/>
                    <a:pt x="21600" y="20400"/>
                    <a:pt x="21600" y="20400"/>
                  </a:cubicBezTo>
                  <a:cubicBezTo>
                    <a:pt x="21600" y="21000"/>
                    <a:pt x="21600" y="21600"/>
                    <a:pt x="21185" y="21600"/>
                  </a:cubicBezTo>
                  <a:close/>
                </a:path>
              </a:pathLst>
            </a:custGeom>
            <a:solidFill>
              <a:srgbClr val="40404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l">
                <a:lnSpc>
                  <a:spcPct val="80000"/>
                </a:lnSpc>
                <a:spcBef>
                  <a:spcPts val="1000"/>
                </a:spcBef>
                <a:defRPr b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45" name="Freeform 85"/>
            <p:cNvSpPr/>
            <p:nvPr/>
          </p:nvSpPr>
          <p:spPr>
            <a:xfrm>
              <a:off x="861884" y="982580"/>
              <a:ext cx="121020" cy="62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85" y="21600"/>
                  </a:moveTo>
                  <a:cubicBezTo>
                    <a:pt x="18692" y="21600"/>
                    <a:pt x="18692" y="21600"/>
                    <a:pt x="18692" y="21600"/>
                  </a:cubicBezTo>
                  <a:cubicBezTo>
                    <a:pt x="18277" y="21600"/>
                    <a:pt x="18277" y="21000"/>
                    <a:pt x="18277" y="20400"/>
                  </a:cubicBezTo>
                  <a:cubicBezTo>
                    <a:pt x="18277" y="8400"/>
                    <a:pt x="18277" y="8400"/>
                    <a:pt x="18277" y="8400"/>
                  </a:cubicBezTo>
                  <a:cubicBezTo>
                    <a:pt x="18277" y="4800"/>
                    <a:pt x="17862" y="4200"/>
                    <a:pt x="16200" y="4200"/>
                  </a:cubicBezTo>
                  <a:cubicBezTo>
                    <a:pt x="14954" y="4200"/>
                    <a:pt x="13292" y="5400"/>
                    <a:pt x="12462" y="6000"/>
                  </a:cubicBezTo>
                  <a:cubicBezTo>
                    <a:pt x="12462" y="6600"/>
                    <a:pt x="12462" y="7200"/>
                    <a:pt x="12462" y="8400"/>
                  </a:cubicBezTo>
                  <a:cubicBezTo>
                    <a:pt x="12462" y="20400"/>
                    <a:pt x="12462" y="20400"/>
                    <a:pt x="12462" y="20400"/>
                  </a:cubicBezTo>
                  <a:cubicBezTo>
                    <a:pt x="12462" y="21000"/>
                    <a:pt x="12462" y="21600"/>
                    <a:pt x="12046" y="21600"/>
                  </a:cubicBezTo>
                  <a:cubicBezTo>
                    <a:pt x="9554" y="21600"/>
                    <a:pt x="9554" y="21600"/>
                    <a:pt x="9554" y="21600"/>
                  </a:cubicBezTo>
                  <a:cubicBezTo>
                    <a:pt x="9138" y="21600"/>
                    <a:pt x="9138" y="21000"/>
                    <a:pt x="9138" y="20400"/>
                  </a:cubicBezTo>
                  <a:cubicBezTo>
                    <a:pt x="9138" y="7800"/>
                    <a:pt x="9138" y="7800"/>
                    <a:pt x="9138" y="7800"/>
                  </a:cubicBezTo>
                  <a:cubicBezTo>
                    <a:pt x="9138" y="5400"/>
                    <a:pt x="8723" y="4200"/>
                    <a:pt x="7062" y="4200"/>
                  </a:cubicBezTo>
                  <a:cubicBezTo>
                    <a:pt x="6231" y="4200"/>
                    <a:pt x="4569" y="5400"/>
                    <a:pt x="3323" y="6000"/>
                  </a:cubicBezTo>
                  <a:cubicBezTo>
                    <a:pt x="3323" y="20400"/>
                    <a:pt x="3323" y="20400"/>
                    <a:pt x="3323" y="20400"/>
                  </a:cubicBezTo>
                  <a:cubicBezTo>
                    <a:pt x="3323" y="21000"/>
                    <a:pt x="3323" y="21600"/>
                    <a:pt x="2908" y="21600"/>
                  </a:cubicBezTo>
                  <a:cubicBezTo>
                    <a:pt x="831" y="21600"/>
                    <a:pt x="831" y="21600"/>
                    <a:pt x="831" y="21600"/>
                  </a:cubicBezTo>
                  <a:cubicBezTo>
                    <a:pt x="415" y="21600"/>
                    <a:pt x="0" y="21000"/>
                    <a:pt x="0" y="20400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600"/>
                    <a:pt x="415" y="0"/>
                    <a:pt x="831" y="0"/>
                  </a:cubicBezTo>
                  <a:cubicBezTo>
                    <a:pt x="2908" y="0"/>
                    <a:pt x="2908" y="0"/>
                    <a:pt x="2908" y="0"/>
                  </a:cubicBezTo>
                  <a:cubicBezTo>
                    <a:pt x="3323" y="0"/>
                    <a:pt x="3323" y="600"/>
                    <a:pt x="3323" y="1200"/>
                  </a:cubicBezTo>
                  <a:cubicBezTo>
                    <a:pt x="3323" y="2400"/>
                    <a:pt x="3323" y="2400"/>
                    <a:pt x="3323" y="2400"/>
                  </a:cubicBezTo>
                  <a:cubicBezTo>
                    <a:pt x="3323" y="2400"/>
                    <a:pt x="3323" y="2400"/>
                    <a:pt x="3323" y="2400"/>
                  </a:cubicBezTo>
                  <a:cubicBezTo>
                    <a:pt x="4569" y="1200"/>
                    <a:pt x="6231" y="0"/>
                    <a:pt x="7892" y="0"/>
                  </a:cubicBezTo>
                  <a:cubicBezTo>
                    <a:pt x="9554" y="0"/>
                    <a:pt x="11215" y="600"/>
                    <a:pt x="12046" y="3000"/>
                  </a:cubicBezTo>
                  <a:cubicBezTo>
                    <a:pt x="13292" y="1200"/>
                    <a:pt x="15369" y="0"/>
                    <a:pt x="17031" y="0"/>
                  </a:cubicBezTo>
                  <a:cubicBezTo>
                    <a:pt x="21185" y="0"/>
                    <a:pt x="21600" y="3600"/>
                    <a:pt x="21600" y="7800"/>
                  </a:cubicBezTo>
                  <a:cubicBezTo>
                    <a:pt x="21600" y="20400"/>
                    <a:pt x="21600" y="20400"/>
                    <a:pt x="21600" y="20400"/>
                  </a:cubicBezTo>
                  <a:cubicBezTo>
                    <a:pt x="21600" y="21000"/>
                    <a:pt x="21600" y="21600"/>
                    <a:pt x="21185" y="21600"/>
                  </a:cubicBezTo>
                  <a:close/>
                </a:path>
              </a:pathLst>
            </a:custGeom>
            <a:solidFill>
              <a:srgbClr val="40404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l">
                <a:lnSpc>
                  <a:spcPct val="80000"/>
                </a:lnSpc>
                <a:spcBef>
                  <a:spcPts val="1000"/>
                </a:spcBef>
                <a:defRPr b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46" name="Freeform 86"/>
            <p:cNvSpPr/>
            <p:nvPr/>
          </p:nvSpPr>
          <p:spPr>
            <a:xfrm>
              <a:off x="996677" y="959713"/>
              <a:ext cx="18695" cy="85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3527"/>
                  </a:moveTo>
                  <a:cubicBezTo>
                    <a:pt x="0" y="3527"/>
                    <a:pt x="0" y="2645"/>
                    <a:pt x="0" y="1763"/>
                  </a:cubicBezTo>
                  <a:cubicBezTo>
                    <a:pt x="0" y="882"/>
                    <a:pt x="0" y="0"/>
                    <a:pt x="10800" y="0"/>
                  </a:cubicBezTo>
                  <a:cubicBezTo>
                    <a:pt x="18900" y="0"/>
                    <a:pt x="21600" y="882"/>
                    <a:pt x="21600" y="1763"/>
                  </a:cubicBezTo>
                  <a:cubicBezTo>
                    <a:pt x="21600" y="2645"/>
                    <a:pt x="18900" y="3527"/>
                    <a:pt x="10800" y="3527"/>
                  </a:cubicBezTo>
                  <a:close/>
                  <a:moveTo>
                    <a:pt x="21600" y="20718"/>
                  </a:moveTo>
                  <a:cubicBezTo>
                    <a:pt x="21600" y="21159"/>
                    <a:pt x="18900" y="21600"/>
                    <a:pt x="16200" y="21600"/>
                  </a:cubicBezTo>
                  <a:cubicBezTo>
                    <a:pt x="2700" y="21600"/>
                    <a:pt x="2700" y="21600"/>
                    <a:pt x="2700" y="21600"/>
                  </a:cubicBezTo>
                  <a:cubicBezTo>
                    <a:pt x="0" y="21600"/>
                    <a:pt x="0" y="21159"/>
                    <a:pt x="0" y="20718"/>
                  </a:cubicBezTo>
                  <a:cubicBezTo>
                    <a:pt x="0" y="6612"/>
                    <a:pt x="0" y="6612"/>
                    <a:pt x="0" y="6612"/>
                  </a:cubicBezTo>
                  <a:cubicBezTo>
                    <a:pt x="0" y="6171"/>
                    <a:pt x="0" y="5731"/>
                    <a:pt x="2700" y="5731"/>
                  </a:cubicBezTo>
                  <a:cubicBezTo>
                    <a:pt x="16200" y="5731"/>
                    <a:pt x="16200" y="5731"/>
                    <a:pt x="16200" y="5731"/>
                  </a:cubicBezTo>
                  <a:cubicBezTo>
                    <a:pt x="18900" y="5731"/>
                    <a:pt x="21600" y="6171"/>
                    <a:pt x="21600" y="6612"/>
                  </a:cubicBezTo>
                  <a:lnTo>
                    <a:pt x="21600" y="20718"/>
                  </a:lnTo>
                  <a:close/>
                </a:path>
              </a:pathLst>
            </a:custGeom>
            <a:solidFill>
              <a:srgbClr val="40404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l">
                <a:lnSpc>
                  <a:spcPct val="80000"/>
                </a:lnSpc>
                <a:spcBef>
                  <a:spcPts val="1000"/>
                </a:spcBef>
                <a:defRPr b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47" name="Freeform 87"/>
            <p:cNvSpPr/>
            <p:nvPr/>
          </p:nvSpPr>
          <p:spPr>
            <a:xfrm>
              <a:off x="1027177" y="982580"/>
              <a:ext cx="62971" cy="62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600" y="21600"/>
                  </a:moveTo>
                  <a:cubicBezTo>
                    <a:pt x="7200" y="21600"/>
                    <a:pt x="3200" y="21600"/>
                    <a:pt x="800" y="21000"/>
                  </a:cubicBezTo>
                  <a:cubicBezTo>
                    <a:pt x="0" y="20400"/>
                    <a:pt x="0" y="19800"/>
                    <a:pt x="0" y="19200"/>
                  </a:cubicBezTo>
                  <a:cubicBezTo>
                    <a:pt x="0" y="18000"/>
                    <a:pt x="0" y="18000"/>
                    <a:pt x="0" y="18000"/>
                  </a:cubicBezTo>
                  <a:cubicBezTo>
                    <a:pt x="800" y="17400"/>
                    <a:pt x="800" y="17400"/>
                    <a:pt x="1600" y="17400"/>
                  </a:cubicBezTo>
                  <a:cubicBezTo>
                    <a:pt x="4000" y="17400"/>
                    <a:pt x="8000" y="18000"/>
                    <a:pt x="9600" y="18000"/>
                  </a:cubicBezTo>
                  <a:cubicBezTo>
                    <a:pt x="13600" y="18000"/>
                    <a:pt x="15200" y="16800"/>
                    <a:pt x="15200" y="15600"/>
                  </a:cubicBezTo>
                  <a:cubicBezTo>
                    <a:pt x="15200" y="13200"/>
                    <a:pt x="14400" y="13200"/>
                    <a:pt x="10400" y="12600"/>
                  </a:cubicBezTo>
                  <a:cubicBezTo>
                    <a:pt x="4800" y="12000"/>
                    <a:pt x="0" y="10800"/>
                    <a:pt x="0" y="6600"/>
                  </a:cubicBezTo>
                  <a:cubicBezTo>
                    <a:pt x="0" y="1800"/>
                    <a:pt x="4000" y="0"/>
                    <a:pt x="10400" y="0"/>
                  </a:cubicBezTo>
                  <a:cubicBezTo>
                    <a:pt x="12800" y="0"/>
                    <a:pt x="16800" y="0"/>
                    <a:pt x="19200" y="600"/>
                  </a:cubicBezTo>
                  <a:cubicBezTo>
                    <a:pt x="20800" y="1200"/>
                    <a:pt x="20800" y="1200"/>
                    <a:pt x="20800" y="1800"/>
                  </a:cubicBezTo>
                  <a:cubicBezTo>
                    <a:pt x="20000" y="3600"/>
                    <a:pt x="20000" y="3600"/>
                    <a:pt x="20000" y="3600"/>
                  </a:cubicBezTo>
                  <a:cubicBezTo>
                    <a:pt x="20000" y="4200"/>
                    <a:pt x="20000" y="4200"/>
                    <a:pt x="18400" y="4200"/>
                  </a:cubicBezTo>
                  <a:cubicBezTo>
                    <a:pt x="16000" y="4200"/>
                    <a:pt x="12800" y="3600"/>
                    <a:pt x="11200" y="3600"/>
                  </a:cubicBezTo>
                  <a:cubicBezTo>
                    <a:pt x="7200" y="3600"/>
                    <a:pt x="6400" y="4200"/>
                    <a:pt x="6400" y="6000"/>
                  </a:cubicBezTo>
                  <a:cubicBezTo>
                    <a:pt x="6400" y="7800"/>
                    <a:pt x="8000" y="7800"/>
                    <a:pt x="11200" y="8400"/>
                  </a:cubicBezTo>
                  <a:cubicBezTo>
                    <a:pt x="16800" y="9000"/>
                    <a:pt x="21600" y="9600"/>
                    <a:pt x="21600" y="15000"/>
                  </a:cubicBezTo>
                  <a:cubicBezTo>
                    <a:pt x="21600" y="19800"/>
                    <a:pt x="16000" y="21600"/>
                    <a:pt x="9600" y="21600"/>
                  </a:cubicBezTo>
                  <a:close/>
                </a:path>
              </a:pathLst>
            </a:custGeom>
            <a:solidFill>
              <a:srgbClr val="40404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l">
                <a:lnSpc>
                  <a:spcPct val="80000"/>
                </a:lnSpc>
                <a:spcBef>
                  <a:spcPts val="1000"/>
                </a:spcBef>
                <a:defRPr b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48" name="Freeform 88"/>
            <p:cNvSpPr/>
            <p:nvPr/>
          </p:nvSpPr>
          <p:spPr>
            <a:xfrm>
              <a:off x="1097033" y="982580"/>
              <a:ext cx="62971" cy="62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400" y="21600"/>
                  </a:moveTo>
                  <a:cubicBezTo>
                    <a:pt x="7200" y="21600"/>
                    <a:pt x="3200" y="21600"/>
                    <a:pt x="800" y="21000"/>
                  </a:cubicBezTo>
                  <a:cubicBezTo>
                    <a:pt x="0" y="20400"/>
                    <a:pt x="0" y="19800"/>
                    <a:pt x="0" y="19200"/>
                  </a:cubicBezTo>
                  <a:cubicBezTo>
                    <a:pt x="0" y="18000"/>
                    <a:pt x="0" y="18000"/>
                    <a:pt x="0" y="18000"/>
                  </a:cubicBezTo>
                  <a:cubicBezTo>
                    <a:pt x="800" y="17400"/>
                    <a:pt x="800" y="17400"/>
                    <a:pt x="1600" y="17400"/>
                  </a:cubicBezTo>
                  <a:cubicBezTo>
                    <a:pt x="4800" y="17400"/>
                    <a:pt x="8000" y="18000"/>
                    <a:pt x="10400" y="18000"/>
                  </a:cubicBezTo>
                  <a:cubicBezTo>
                    <a:pt x="13600" y="18000"/>
                    <a:pt x="15200" y="16800"/>
                    <a:pt x="15200" y="15600"/>
                  </a:cubicBezTo>
                  <a:cubicBezTo>
                    <a:pt x="15200" y="13200"/>
                    <a:pt x="14400" y="13200"/>
                    <a:pt x="10400" y="12600"/>
                  </a:cubicBezTo>
                  <a:cubicBezTo>
                    <a:pt x="4800" y="12000"/>
                    <a:pt x="0" y="10800"/>
                    <a:pt x="0" y="6600"/>
                  </a:cubicBezTo>
                  <a:cubicBezTo>
                    <a:pt x="0" y="1800"/>
                    <a:pt x="4800" y="0"/>
                    <a:pt x="11200" y="0"/>
                  </a:cubicBezTo>
                  <a:cubicBezTo>
                    <a:pt x="13600" y="0"/>
                    <a:pt x="17600" y="0"/>
                    <a:pt x="20000" y="600"/>
                  </a:cubicBezTo>
                  <a:cubicBezTo>
                    <a:pt x="20800" y="1200"/>
                    <a:pt x="20800" y="1200"/>
                    <a:pt x="20800" y="1800"/>
                  </a:cubicBezTo>
                  <a:cubicBezTo>
                    <a:pt x="20000" y="3600"/>
                    <a:pt x="20000" y="3600"/>
                    <a:pt x="20000" y="3600"/>
                  </a:cubicBezTo>
                  <a:cubicBezTo>
                    <a:pt x="20000" y="4200"/>
                    <a:pt x="20000" y="4200"/>
                    <a:pt x="19200" y="4200"/>
                  </a:cubicBezTo>
                  <a:cubicBezTo>
                    <a:pt x="16000" y="4200"/>
                    <a:pt x="12800" y="3600"/>
                    <a:pt x="11200" y="3600"/>
                  </a:cubicBezTo>
                  <a:cubicBezTo>
                    <a:pt x="7200" y="3600"/>
                    <a:pt x="6400" y="4200"/>
                    <a:pt x="6400" y="6000"/>
                  </a:cubicBezTo>
                  <a:cubicBezTo>
                    <a:pt x="6400" y="7800"/>
                    <a:pt x="8000" y="7800"/>
                    <a:pt x="11200" y="8400"/>
                  </a:cubicBezTo>
                  <a:cubicBezTo>
                    <a:pt x="16800" y="9000"/>
                    <a:pt x="21600" y="9600"/>
                    <a:pt x="21600" y="15000"/>
                  </a:cubicBezTo>
                  <a:cubicBezTo>
                    <a:pt x="21600" y="19800"/>
                    <a:pt x="16000" y="21600"/>
                    <a:pt x="10400" y="21600"/>
                  </a:cubicBezTo>
                  <a:close/>
                </a:path>
              </a:pathLst>
            </a:custGeom>
            <a:solidFill>
              <a:srgbClr val="40404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l">
                <a:lnSpc>
                  <a:spcPct val="80000"/>
                </a:lnSpc>
                <a:spcBef>
                  <a:spcPts val="1000"/>
                </a:spcBef>
                <a:defRPr b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49" name="Freeform 89"/>
            <p:cNvSpPr/>
            <p:nvPr/>
          </p:nvSpPr>
          <p:spPr>
            <a:xfrm>
              <a:off x="1171808" y="959713"/>
              <a:ext cx="18697" cy="85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3527"/>
                  </a:moveTo>
                  <a:cubicBezTo>
                    <a:pt x="0" y="3527"/>
                    <a:pt x="0" y="2645"/>
                    <a:pt x="0" y="1763"/>
                  </a:cubicBezTo>
                  <a:cubicBezTo>
                    <a:pt x="0" y="882"/>
                    <a:pt x="2700" y="0"/>
                    <a:pt x="10800" y="0"/>
                  </a:cubicBezTo>
                  <a:cubicBezTo>
                    <a:pt x="21600" y="0"/>
                    <a:pt x="21600" y="882"/>
                    <a:pt x="21600" y="1763"/>
                  </a:cubicBezTo>
                  <a:cubicBezTo>
                    <a:pt x="21600" y="2645"/>
                    <a:pt x="21600" y="3527"/>
                    <a:pt x="10800" y="3527"/>
                  </a:cubicBezTo>
                  <a:close/>
                  <a:moveTo>
                    <a:pt x="21600" y="20718"/>
                  </a:moveTo>
                  <a:cubicBezTo>
                    <a:pt x="21600" y="21159"/>
                    <a:pt x="21600" y="21600"/>
                    <a:pt x="18900" y="21600"/>
                  </a:cubicBezTo>
                  <a:cubicBezTo>
                    <a:pt x="2700" y="21600"/>
                    <a:pt x="2700" y="21600"/>
                    <a:pt x="2700" y="21600"/>
                  </a:cubicBezTo>
                  <a:cubicBezTo>
                    <a:pt x="0" y="21600"/>
                    <a:pt x="0" y="21159"/>
                    <a:pt x="0" y="20718"/>
                  </a:cubicBezTo>
                  <a:cubicBezTo>
                    <a:pt x="0" y="6612"/>
                    <a:pt x="0" y="6612"/>
                    <a:pt x="0" y="6612"/>
                  </a:cubicBezTo>
                  <a:cubicBezTo>
                    <a:pt x="0" y="6171"/>
                    <a:pt x="0" y="5731"/>
                    <a:pt x="2700" y="5731"/>
                  </a:cubicBezTo>
                  <a:cubicBezTo>
                    <a:pt x="18900" y="5731"/>
                    <a:pt x="18900" y="5731"/>
                    <a:pt x="18900" y="5731"/>
                  </a:cubicBezTo>
                  <a:cubicBezTo>
                    <a:pt x="21600" y="5731"/>
                    <a:pt x="21600" y="6171"/>
                    <a:pt x="21600" y="6612"/>
                  </a:cubicBezTo>
                  <a:lnTo>
                    <a:pt x="21600" y="20718"/>
                  </a:lnTo>
                  <a:close/>
                </a:path>
              </a:pathLst>
            </a:custGeom>
            <a:solidFill>
              <a:srgbClr val="40404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l">
                <a:lnSpc>
                  <a:spcPct val="80000"/>
                </a:lnSpc>
                <a:spcBef>
                  <a:spcPts val="1000"/>
                </a:spcBef>
                <a:defRPr b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50" name="Freeform 90"/>
            <p:cNvSpPr/>
            <p:nvPr/>
          </p:nvSpPr>
          <p:spPr>
            <a:xfrm>
              <a:off x="1201325" y="982580"/>
              <a:ext cx="74778" cy="62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675" y="21600"/>
                    <a:pt x="0" y="15600"/>
                    <a:pt x="0" y="10200"/>
                  </a:cubicBezTo>
                  <a:cubicBezTo>
                    <a:pt x="0" y="6600"/>
                    <a:pt x="1350" y="0"/>
                    <a:pt x="10800" y="0"/>
                  </a:cubicBezTo>
                  <a:cubicBezTo>
                    <a:pt x="20250" y="0"/>
                    <a:pt x="21600" y="5400"/>
                    <a:pt x="21600" y="10200"/>
                  </a:cubicBezTo>
                  <a:cubicBezTo>
                    <a:pt x="21600" y="15600"/>
                    <a:pt x="20925" y="21600"/>
                    <a:pt x="10800" y="21600"/>
                  </a:cubicBezTo>
                  <a:close/>
                  <a:moveTo>
                    <a:pt x="10800" y="4200"/>
                  </a:moveTo>
                  <a:cubicBezTo>
                    <a:pt x="6750" y="4200"/>
                    <a:pt x="5400" y="6000"/>
                    <a:pt x="5400" y="10800"/>
                  </a:cubicBezTo>
                  <a:cubicBezTo>
                    <a:pt x="5400" y="15600"/>
                    <a:pt x="6750" y="17400"/>
                    <a:pt x="10800" y="17400"/>
                  </a:cubicBezTo>
                  <a:cubicBezTo>
                    <a:pt x="14850" y="17400"/>
                    <a:pt x="15525" y="15600"/>
                    <a:pt x="15525" y="10800"/>
                  </a:cubicBezTo>
                  <a:cubicBezTo>
                    <a:pt x="15525" y="6000"/>
                    <a:pt x="14850" y="4200"/>
                    <a:pt x="10800" y="4200"/>
                  </a:cubicBezTo>
                  <a:close/>
                </a:path>
              </a:pathLst>
            </a:custGeom>
            <a:solidFill>
              <a:srgbClr val="40404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l">
                <a:lnSpc>
                  <a:spcPct val="80000"/>
                </a:lnSpc>
                <a:spcBef>
                  <a:spcPts val="1000"/>
                </a:spcBef>
                <a:defRPr b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51" name="Freeform 91"/>
            <p:cNvSpPr/>
            <p:nvPr/>
          </p:nvSpPr>
          <p:spPr>
            <a:xfrm>
              <a:off x="1282988" y="982580"/>
              <a:ext cx="71826" cy="62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903" y="21600"/>
                  </a:moveTo>
                  <a:cubicBezTo>
                    <a:pt x="17419" y="21600"/>
                    <a:pt x="17419" y="21600"/>
                    <a:pt x="17419" y="21600"/>
                  </a:cubicBezTo>
                  <a:cubicBezTo>
                    <a:pt x="16723" y="21600"/>
                    <a:pt x="16026" y="21000"/>
                    <a:pt x="16026" y="20400"/>
                  </a:cubicBezTo>
                  <a:cubicBezTo>
                    <a:pt x="16026" y="8400"/>
                    <a:pt x="16026" y="8400"/>
                    <a:pt x="16026" y="8400"/>
                  </a:cubicBezTo>
                  <a:cubicBezTo>
                    <a:pt x="16026" y="6000"/>
                    <a:pt x="15329" y="4200"/>
                    <a:pt x="12542" y="4200"/>
                  </a:cubicBezTo>
                  <a:cubicBezTo>
                    <a:pt x="10452" y="4200"/>
                    <a:pt x="6968" y="5400"/>
                    <a:pt x="5574" y="6000"/>
                  </a:cubicBezTo>
                  <a:cubicBezTo>
                    <a:pt x="5574" y="20400"/>
                    <a:pt x="5574" y="20400"/>
                    <a:pt x="5574" y="20400"/>
                  </a:cubicBezTo>
                  <a:cubicBezTo>
                    <a:pt x="5574" y="21000"/>
                    <a:pt x="5574" y="21600"/>
                    <a:pt x="4877" y="21600"/>
                  </a:cubicBezTo>
                  <a:cubicBezTo>
                    <a:pt x="1394" y="21600"/>
                    <a:pt x="1394" y="21600"/>
                    <a:pt x="1394" y="21600"/>
                  </a:cubicBezTo>
                  <a:cubicBezTo>
                    <a:pt x="697" y="21600"/>
                    <a:pt x="0" y="21000"/>
                    <a:pt x="0" y="20400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600"/>
                    <a:pt x="697" y="0"/>
                    <a:pt x="1394" y="0"/>
                  </a:cubicBezTo>
                  <a:cubicBezTo>
                    <a:pt x="4877" y="0"/>
                    <a:pt x="4877" y="0"/>
                    <a:pt x="4877" y="0"/>
                  </a:cubicBezTo>
                  <a:cubicBezTo>
                    <a:pt x="5574" y="0"/>
                    <a:pt x="5574" y="600"/>
                    <a:pt x="5574" y="1200"/>
                  </a:cubicBezTo>
                  <a:cubicBezTo>
                    <a:pt x="5574" y="2400"/>
                    <a:pt x="5574" y="2400"/>
                    <a:pt x="5574" y="2400"/>
                  </a:cubicBezTo>
                  <a:cubicBezTo>
                    <a:pt x="5574" y="2400"/>
                    <a:pt x="5574" y="2400"/>
                    <a:pt x="5574" y="2400"/>
                  </a:cubicBezTo>
                  <a:cubicBezTo>
                    <a:pt x="7665" y="1200"/>
                    <a:pt x="11148" y="0"/>
                    <a:pt x="14632" y="0"/>
                  </a:cubicBezTo>
                  <a:cubicBezTo>
                    <a:pt x="20903" y="0"/>
                    <a:pt x="21600" y="3600"/>
                    <a:pt x="21600" y="7800"/>
                  </a:cubicBezTo>
                  <a:cubicBezTo>
                    <a:pt x="21600" y="20400"/>
                    <a:pt x="21600" y="20400"/>
                    <a:pt x="21600" y="20400"/>
                  </a:cubicBezTo>
                  <a:cubicBezTo>
                    <a:pt x="21600" y="21000"/>
                    <a:pt x="21600" y="21600"/>
                    <a:pt x="20903" y="21600"/>
                  </a:cubicBezTo>
                  <a:close/>
                </a:path>
              </a:pathLst>
            </a:custGeom>
            <a:solidFill>
              <a:srgbClr val="40404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l">
                <a:lnSpc>
                  <a:spcPct val="80000"/>
                </a:lnSpc>
                <a:spcBef>
                  <a:spcPts val="1000"/>
                </a:spcBef>
                <a:defRPr b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52" name="Freeform 92"/>
            <p:cNvSpPr/>
            <p:nvPr/>
          </p:nvSpPr>
          <p:spPr>
            <a:xfrm>
              <a:off x="1368587" y="982580"/>
              <a:ext cx="69858" cy="62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760" y="12000"/>
                  </a:moveTo>
                  <a:cubicBezTo>
                    <a:pt x="5760" y="16200"/>
                    <a:pt x="7200" y="17400"/>
                    <a:pt x="11520" y="17400"/>
                  </a:cubicBezTo>
                  <a:cubicBezTo>
                    <a:pt x="13680" y="17400"/>
                    <a:pt x="16560" y="17400"/>
                    <a:pt x="18720" y="17400"/>
                  </a:cubicBezTo>
                  <a:cubicBezTo>
                    <a:pt x="19440" y="17400"/>
                    <a:pt x="19440" y="17400"/>
                    <a:pt x="20160" y="18000"/>
                  </a:cubicBezTo>
                  <a:cubicBezTo>
                    <a:pt x="20160" y="19200"/>
                    <a:pt x="20160" y="19200"/>
                    <a:pt x="20160" y="19200"/>
                  </a:cubicBezTo>
                  <a:cubicBezTo>
                    <a:pt x="20160" y="19800"/>
                    <a:pt x="20160" y="20400"/>
                    <a:pt x="19440" y="20400"/>
                  </a:cubicBezTo>
                  <a:cubicBezTo>
                    <a:pt x="17280" y="21600"/>
                    <a:pt x="13680" y="21600"/>
                    <a:pt x="10800" y="21600"/>
                  </a:cubicBezTo>
                  <a:cubicBezTo>
                    <a:pt x="1440" y="21600"/>
                    <a:pt x="0" y="16800"/>
                    <a:pt x="0" y="10800"/>
                  </a:cubicBezTo>
                  <a:cubicBezTo>
                    <a:pt x="0" y="6600"/>
                    <a:pt x="720" y="0"/>
                    <a:pt x="10800" y="0"/>
                  </a:cubicBezTo>
                  <a:cubicBezTo>
                    <a:pt x="20160" y="0"/>
                    <a:pt x="21600" y="4800"/>
                    <a:pt x="21600" y="9600"/>
                  </a:cubicBezTo>
                  <a:cubicBezTo>
                    <a:pt x="21600" y="10800"/>
                    <a:pt x="21600" y="12000"/>
                    <a:pt x="19440" y="12000"/>
                  </a:cubicBezTo>
                  <a:lnTo>
                    <a:pt x="5760" y="12000"/>
                  </a:lnTo>
                  <a:close/>
                  <a:moveTo>
                    <a:pt x="5760" y="9000"/>
                  </a:moveTo>
                  <a:cubicBezTo>
                    <a:pt x="15840" y="9000"/>
                    <a:pt x="15840" y="9000"/>
                    <a:pt x="15840" y="9000"/>
                  </a:cubicBezTo>
                  <a:cubicBezTo>
                    <a:pt x="15840" y="6000"/>
                    <a:pt x="15120" y="3600"/>
                    <a:pt x="10800" y="3600"/>
                  </a:cubicBezTo>
                  <a:cubicBezTo>
                    <a:pt x="7200" y="3600"/>
                    <a:pt x="5760" y="5400"/>
                    <a:pt x="5760" y="9000"/>
                  </a:cubicBezTo>
                  <a:close/>
                </a:path>
              </a:pathLst>
            </a:custGeom>
            <a:solidFill>
              <a:srgbClr val="40404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l">
                <a:lnSpc>
                  <a:spcPct val="80000"/>
                </a:lnSpc>
                <a:spcBef>
                  <a:spcPts val="1000"/>
                </a:spcBef>
                <a:defRPr b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53" name="Freeform 93"/>
            <p:cNvSpPr/>
            <p:nvPr/>
          </p:nvSpPr>
          <p:spPr>
            <a:xfrm>
              <a:off x="564750" y="1115361"/>
              <a:ext cx="71826" cy="62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574" y="12000"/>
                  </a:moveTo>
                  <a:cubicBezTo>
                    <a:pt x="5574" y="16200"/>
                    <a:pt x="7665" y="17400"/>
                    <a:pt x="11845" y="17400"/>
                  </a:cubicBezTo>
                  <a:cubicBezTo>
                    <a:pt x="13239" y="17400"/>
                    <a:pt x="16723" y="17400"/>
                    <a:pt x="18116" y="17400"/>
                  </a:cubicBezTo>
                  <a:cubicBezTo>
                    <a:pt x="19510" y="17400"/>
                    <a:pt x="19510" y="17400"/>
                    <a:pt x="19510" y="18000"/>
                  </a:cubicBezTo>
                  <a:cubicBezTo>
                    <a:pt x="20206" y="19200"/>
                    <a:pt x="20206" y="19200"/>
                    <a:pt x="20206" y="19200"/>
                  </a:cubicBezTo>
                  <a:cubicBezTo>
                    <a:pt x="20206" y="19800"/>
                    <a:pt x="20206" y="20400"/>
                    <a:pt x="18813" y="20400"/>
                  </a:cubicBezTo>
                  <a:cubicBezTo>
                    <a:pt x="17419" y="21600"/>
                    <a:pt x="13239" y="21600"/>
                    <a:pt x="11148" y="21600"/>
                  </a:cubicBezTo>
                  <a:cubicBezTo>
                    <a:pt x="1394" y="21600"/>
                    <a:pt x="0" y="16800"/>
                    <a:pt x="0" y="10800"/>
                  </a:cubicBezTo>
                  <a:cubicBezTo>
                    <a:pt x="0" y="6600"/>
                    <a:pt x="697" y="0"/>
                    <a:pt x="10452" y="0"/>
                  </a:cubicBezTo>
                  <a:cubicBezTo>
                    <a:pt x="19510" y="0"/>
                    <a:pt x="21600" y="4800"/>
                    <a:pt x="21600" y="9600"/>
                  </a:cubicBezTo>
                  <a:cubicBezTo>
                    <a:pt x="21600" y="10800"/>
                    <a:pt x="20903" y="12000"/>
                    <a:pt x="18813" y="12000"/>
                  </a:cubicBezTo>
                  <a:lnTo>
                    <a:pt x="5574" y="12000"/>
                  </a:lnTo>
                  <a:close/>
                  <a:moveTo>
                    <a:pt x="5574" y="9000"/>
                  </a:moveTo>
                  <a:cubicBezTo>
                    <a:pt x="16026" y="9000"/>
                    <a:pt x="16026" y="9000"/>
                    <a:pt x="16026" y="9000"/>
                  </a:cubicBezTo>
                  <a:cubicBezTo>
                    <a:pt x="16026" y="6000"/>
                    <a:pt x="14632" y="3600"/>
                    <a:pt x="10452" y="3600"/>
                  </a:cubicBezTo>
                  <a:cubicBezTo>
                    <a:pt x="6968" y="3600"/>
                    <a:pt x="6271" y="5400"/>
                    <a:pt x="5574" y="9000"/>
                  </a:cubicBezTo>
                  <a:close/>
                </a:path>
              </a:pathLst>
            </a:custGeom>
            <a:solidFill>
              <a:srgbClr val="40404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l">
                <a:lnSpc>
                  <a:spcPct val="80000"/>
                </a:lnSpc>
                <a:spcBef>
                  <a:spcPts val="1000"/>
                </a:spcBef>
                <a:defRPr b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54" name="Freeform 94"/>
            <p:cNvSpPr/>
            <p:nvPr/>
          </p:nvSpPr>
          <p:spPr>
            <a:xfrm>
              <a:off x="643461" y="1115361"/>
              <a:ext cx="72810" cy="62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903" y="21600"/>
                  </a:moveTo>
                  <a:cubicBezTo>
                    <a:pt x="17419" y="21600"/>
                    <a:pt x="17419" y="21600"/>
                    <a:pt x="17419" y="21600"/>
                  </a:cubicBezTo>
                  <a:cubicBezTo>
                    <a:pt x="16026" y="21600"/>
                    <a:pt x="16026" y="21000"/>
                    <a:pt x="16026" y="20400"/>
                  </a:cubicBezTo>
                  <a:cubicBezTo>
                    <a:pt x="16026" y="19200"/>
                    <a:pt x="16026" y="19200"/>
                    <a:pt x="16026" y="19200"/>
                  </a:cubicBezTo>
                  <a:cubicBezTo>
                    <a:pt x="16026" y="19200"/>
                    <a:pt x="16026" y="19200"/>
                    <a:pt x="16026" y="19200"/>
                  </a:cubicBezTo>
                  <a:cubicBezTo>
                    <a:pt x="13935" y="20400"/>
                    <a:pt x="10452" y="21600"/>
                    <a:pt x="7665" y="21600"/>
                  </a:cubicBezTo>
                  <a:cubicBezTo>
                    <a:pt x="697" y="21600"/>
                    <a:pt x="0" y="18600"/>
                    <a:pt x="0" y="13800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600"/>
                    <a:pt x="697" y="0"/>
                    <a:pt x="1394" y="0"/>
                  </a:cubicBezTo>
                  <a:cubicBezTo>
                    <a:pt x="4877" y="0"/>
                    <a:pt x="4877" y="0"/>
                    <a:pt x="4877" y="0"/>
                  </a:cubicBezTo>
                  <a:cubicBezTo>
                    <a:pt x="5574" y="0"/>
                    <a:pt x="5574" y="600"/>
                    <a:pt x="5574" y="1200"/>
                  </a:cubicBezTo>
                  <a:cubicBezTo>
                    <a:pt x="5574" y="13200"/>
                    <a:pt x="5574" y="13200"/>
                    <a:pt x="5574" y="13200"/>
                  </a:cubicBezTo>
                  <a:cubicBezTo>
                    <a:pt x="5574" y="15600"/>
                    <a:pt x="6271" y="17400"/>
                    <a:pt x="9058" y="17400"/>
                  </a:cubicBezTo>
                  <a:cubicBezTo>
                    <a:pt x="11845" y="17400"/>
                    <a:pt x="14632" y="16200"/>
                    <a:pt x="16026" y="15600"/>
                  </a:cubicBezTo>
                  <a:cubicBezTo>
                    <a:pt x="16026" y="1200"/>
                    <a:pt x="16026" y="1200"/>
                    <a:pt x="16026" y="1200"/>
                  </a:cubicBezTo>
                  <a:cubicBezTo>
                    <a:pt x="16026" y="600"/>
                    <a:pt x="16026" y="0"/>
                    <a:pt x="17419" y="0"/>
                  </a:cubicBezTo>
                  <a:cubicBezTo>
                    <a:pt x="20903" y="0"/>
                    <a:pt x="20903" y="0"/>
                    <a:pt x="20903" y="0"/>
                  </a:cubicBezTo>
                  <a:cubicBezTo>
                    <a:pt x="21600" y="0"/>
                    <a:pt x="21600" y="600"/>
                    <a:pt x="21600" y="1200"/>
                  </a:cubicBezTo>
                  <a:cubicBezTo>
                    <a:pt x="21600" y="20400"/>
                    <a:pt x="21600" y="20400"/>
                    <a:pt x="21600" y="20400"/>
                  </a:cubicBezTo>
                  <a:cubicBezTo>
                    <a:pt x="21600" y="21000"/>
                    <a:pt x="21600" y="21600"/>
                    <a:pt x="20903" y="21600"/>
                  </a:cubicBezTo>
                  <a:close/>
                </a:path>
              </a:pathLst>
            </a:custGeom>
            <a:solidFill>
              <a:srgbClr val="40404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l">
                <a:lnSpc>
                  <a:spcPct val="80000"/>
                </a:lnSpc>
                <a:spcBef>
                  <a:spcPts val="1000"/>
                </a:spcBef>
                <a:defRPr b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55" name="Freeform 95"/>
            <p:cNvSpPr/>
            <p:nvPr/>
          </p:nvSpPr>
          <p:spPr>
            <a:xfrm>
              <a:off x="730043" y="1115361"/>
              <a:ext cx="48213" cy="62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229" y="20400"/>
                  </a:moveTo>
                  <a:cubicBezTo>
                    <a:pt x="8229" y="21000"/>
                    <a:pt x="8229" y="21600"/>
                    <a:pt x="7200" y="21600"/>
                  </a:cubicBezTo>
                  <a:cubicBezTo>
                    <a:pt x="1029" y="21600"/>
                    <a:pt x="1029" y="21600"/>
                    <a:pt x="1029" y="21600"/>
                  </a:cubicBezTo>
                  <a:cubicBezTo>
                    <a:pt x="0" y="21600"/>
                    <a:pt x="0" y="21000"/>
                    <a:pt x="0" y="20400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600"/>
                    <a:pt x="0" y="0"/>
                    <a:pt x="1029" y="0"/>
                  </a:cubicBezTo>
                  <a:cubicBezTo>
                    <a:pt x="7200" y="0"/>
                    <a:pt x="7200" y="0"/>
                    <a:pt x="7200" y="0"/>
                  </a:cubicBezTo>
                  <a:cubicBezTo>
                    <a:pt x="8229" y="0"/>
                    <a:pt x="8229" y="600"/>
                    <a:pt x="8229" y="1200"/>
                  </a:cubicBezTo>
                  <a:cubicBezTo>
                    <a:pt x="8229" y="3000"/>
                    <a:pt x="8229" y="3000"/>
                    <a:pt x="8229" y="3000"/>
                  </a:cubicBezTo>
                  <a:cubicBezTo>
                    <a:pt x="8229" y="3000"/>
                    <a:pt x="8229" y="3000"/>
                    <a:pt x="8229" y="3000"/>
                  </a:cubicBezTo>
                  <a:cubicBezTo>
                    <a:pt x="10286" y="1800"/>
                    <a:pt x="15429" y="600"/>
                    <a:pt x="19543" y="0"/>
                  </a:cubicBezTo>
                  <a:cubicBezTo>
                    <a:pt x="20571" y="0"/>
                    <a:pt x="20571" y="0"/>
                    <a:pt x="21600" y="600"/>
                  </a:cubicBezTo>
                  <a:cubicBezTo>
                    <a:pt x="21600" y="3600"/>
                    <a:pt x="21600" y="3600"/>
                    <a:pt x="21600" y="3600"/>
                  </a:cubicBezTo>
                  <a:cubicBezTo>
                    <a:pt x="21600" y="4200"/>
                    <a:pt x="21600" y="4200"/>
                    <a:pt x="20571" y="4800"/>
                  </a:cubicBezTo>
                  <a:cubicBezTo>
                    <a:pt x="16457" y="5400"/>
                    <a:pt x="11314" y="6000"/>
                    <a:pt x="8229" y="6600"/>
                  </a:cubicBezTo>
                  <a:lnTo>
                    <a:pt x="8229" y="20400"/>
                  </a:lnTo>
                  <a:close/>
                </a:path>
              </a:pathLst>
            </a:custGeom>
            <a:solidFill>
              <a:srgbClr val="40404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l">
                <a:lnSpc>
                  <a:spcPct val="80000"/>
                </a:lnSpc>
                <a:spcBef>
                  <a:spcPts val="1000"/>
                </a:spcBef>
                <a:defRPr b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56" name="Freeform 96"/>
            <p:cNvSpPr/>
            <p:nvPr/>
          </p:nvSpPr>
          <p:spPr>
            <a:xfrm>
              <a:off x="783173" y="1115361"/>
              <a:ext cx="71826" cy="62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452" y="21600"/>
                  </a:moveTo>
                  <a:cubicBezTo>
                    <a:pt x="697" y="21600"/>
                    <a:pt x="0" y="15600"/>
                    <a:pt x="0" y="10200"/>
                  </a:cubicBezTo>
                  <a:cubicBezTo>
                    <a:pt x="0" y="6600"/>
                    <a:pt x="697" y="0"/>
                    <a:pt x="10452" y="0"/>
                  </a:cubicBezTo>
                  <a:cubicBezTo>
                    <a:pt x="20206" y="0"/>
                    <a:pt x="21600" y="5400"/>
                    <a:pt x="21600" y="10200"/>
                  </a:cubicBezTo>
                  <a:cubicBezTo>
                    <a:pt x="21600" y="15600"/>
                    <a:pt x="20903" y="21600"/>
                    <a:pt x="10452" y="21600"/>
                  </a:cubicBezTo>
                  <a:close/>
                  <a:moveTo>
                    <a:pt x="10452" y="4200"/>
                  </a:moveTo>
                  <a:cubicBezTo>
                    <a:pt x="6271" y="4200"/>
                    <a:pt x="5574" y="6000"/>
                    <a:pt x="5574" y="10800"/>
                  </a:cubicBezTo>
                  <a:cubicBezTo>
                    <a:pt x="5574" y="15600"/>
                    <a:pt x="6271" y="17400"/>
                    <a:pt x="10452" y="17400"/>
                  </a:cubicBezTo>
                  <a:cubicBezTo>
                    <a:pt x="15329" y="17400"/>
                    <a:pt x="16026" y="15600"/>
                    <a:pt x="16026" y="10800"/>
                  </a:cubicBezTo>
                  <a:cubicBezTo>
                    <a:pt x="16026" y="6000"/>
                    <a:pt x="15329" y="4200"/>
                    <a:pt x="10452" y="4200"/>
                  </a:cubicBezTo>
                  <a:close/>
                </a:path>
              </a:pathLst>
            </a:custGeom>
            <a:solidFill>
              <a:srgbClr val="40404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l">
                <a:lnSpc>
                  <a:spcPct val="80000"/>
                </a:lnSpc>
                <a:spcBef>
                  <a:spcPts val="1000"/>
                </a:spcBef>
                <a:defRPr b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57" name="Freeform 97"/>
            <p:cNvSpPr/>
            <p:nvPr/>
          </p:nvSpPr>
          <p:spPr>
            <a:xfrm>
              <a:off x="868771" y="1115361"/>
              <a:ext cx="72810" cy="84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845" y="15869"/>
                  </a:moveTo>
                  <a:cubicBezTo>
                    <a:pt x="9755" y="15869"/>
                    <a:pt x="7665" y="15869"/>
                    <a:pt x="5574" y="15429"/>
                  </a:cubicBezTo>
                  <a:cubicBezTo>
                    <a:pt x="5574" y="15429"/>
                    <a:pt x="5574" y="15429"/>
                    <a:pt x="5574" y="15429"/>
                  </a:cubicBezTo>
                  <a:cubicBezTo>
                    <a:pt x="5574" y="20718"/>
                    <a:pt x="5574" y="20718"/>
                    <a:pt x="5574" y="20718"/>
                  </a:cubicBezTo>
                  <a:cubicBezTo>
                    <a:pt x="5574" y="21159"/>
                    <a:pt x="4877" y="21600"/>
                    <a:pt x="4181" y="21600"/>
                  </a:cubicBezTo>
                  <a:cubicBezTo>
                    <a:pt x="697" y="21600"/>
                    <a:pt x="697" y="21600"/>
                    <a:pt x="697" y="21600"/>
                  </a:cubicBezTo>
                  <a:cubicBezTo>
                    <a:pt x="0" y="21600"/>
                    <a:pt x="0" y="21159"/>
                    <a:pt x="0" y="20718"/>
                  </a:cubicBezTo>
                  <a:cubicBezTo>
                    <a:pt x="0" y="882"/>
                    <a:pt x="0" y="882"/>
                    <a:pt x="0" y="882"/>
                  </a:cubicBezTo>
                  <a:cubicBezTo>
                    <a:pt x="0" y="441"/>
                    <a:pt x="0" y="0"/>
                    <a:pt x="697" y="0"/>
                  </a:cubicBezTo>
                  <a:cubicBezTo>
                    <a:pt x="4181" y="0"/>
                    <a:pt x="4181" y="0"/>
                    <a:pt x="4181" y="0"/>
                  </a:cubicBezTo>
                  <a:cubicBezTo>
                    <a:pt x="4877" y="0"/>
                    <a:pt x="4877" y="441"/>
                    <a:pt x="4877" y="882"/>
                  </a:cubicBezTo>
                  <a:cubicBezTo>
                    <a:pt x="4877" y="1763"/>
                    <a:pt x="4877" y="1763"/>
                    <a:pt x="4877" y="1763"/>
                  </a:cubicBezTo>
                  <a:cubicBezTo>
                    <a:pt x="5574" y="1763"/>
                    <a:pt x="5574" y="1763"/>
                    <a:pt x="5574" y="1763"/>
                  </a:cubicBezTo>
                  <a:cubicBezTo>
                    <a:pt x="6968" y="882"/>
                    <a:pt x="10452" y="0"/>
                    <a:pt x="13239" y="0"/>
                  </a:cubicBezTo>
                  <a:cubicBezTo>
                    <a:pt x="19510" y="0"/>
                    <a:pt x="21600" y="3086"/>
                    <a:pt x="21600" y="7935"/>
                  </a:cubicBezTo>
                  <a:cubicBezTo>
                    <a:pt x="21600" y="13224"/>
                    <a:pt x="19510" y="15869"/>
                    <a:pt x="11845" y="15869"/>
                  </a:cubicBezTo>
                  <a:close/>
                  <a:moveTo>
                    <a:pt x="11845" y="3086"/>
                  </a:moveTo>
                  <a:cubicBezTo>
                    <a:pt x="9755" y="3086"/>
                    <a:pt x="6968" y="3967"/>
                    <a:pt x="5574" y="4408"/>
                  </a:cubicBezTo>
                  <a:cubicBezTo>
                    <a:pt x="5574" y="12343"/>
                    <a:pt x="5574" y="12343"/>
                    <a:pt x="5574" y="12343"/>
                  </a:cubicBezTo>
                  <a:cubicBezTo>
                    <a:pt x="7665" y="12784"/>
                    <a:pt x="9058" y="12784"/>
                    <a:pt x="11148" y="12784"/>
                  </a:cubicBezTo>
                  <a:cubicBezTo>
                    <a:pt x="14632" y="12784"/>
                    <a:pt x="16026" y="11902"/>
                    <a:pt x="16026" y="7935"/>
                  </a:cubicBezTo>
                  <a:cubicBezTo>
                    <a:pt x="16026" y="3967"/>
                    <a:pt x="14632" y="3086"/>
                    <a:pt x="11845" y="3086"/>
                  </a:cubicBezTo>
                  <a:close/>
                </a:path>
              </a:pathLst>
            </a:custGeom>
            <a:solidFill>
              <a:srgbClr val="40404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l">
                <a:lnSpc>
                  <a:spcPct val="80000"/>
                </a:lnSpc>
                <a:spcBef>
                  <a:spcPts val="1000"/>
                </a:spcBef>
                <a:defRPr b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58" name="Freeform 98"/>
            <p:cNvSpPr/>
            <p:nvPr/>
          </p:nvSpPr>
          <p:spPr>
            <a:xfrm>
              <a:off x="950434" y="1115361"/>
              <a:ext cx="71826" cy="62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574" y="12000"/>
                  </a:moveTo>
                  <a:cubicBezTo>
                    <a:pt x="6271" y="16200"/>
                    <a:pt x="7665" y="17400"/>
                    <a:pt x="11845" y="17400"/>
                  </a:cubicBezTo>
                  <a:cubicBezTo>
                    <a:pt x="13935" y="17400"/>
                    <a:pt x="16723" y="17400"/>
                    <a:pt x="18116" y="17400"/>
                  </a:cubicBezTo>
                  <a:cubicBezTo>
                    <a:pt x="19510" y="17400"/>
                    <a:pt x="19510" y="17400"/>
                    <a:pt x="19510" y="18000"/>
                  </a:cubicBezTo>
                  <a:cubicBezTo>
                    <a:pt x="20206" y="19200"/>
                    <a:pt x="20206" y="19200"/>
                    <a:pt x="20206" y="19200"/>
                  </a:cubicBezTo>
                  <a:cubicBezTo>
                    <a:pt x="20206" y="19800"/>
                    <a:pt x="20206" y="20400"/>
                    <a:pt x="19510" y="20400"/>
                  </a:cubicBezTo>
                  <a:cubicBezTo>
                    <a:pt x="17419" y="21600"/>
                    <a:pt x="13239" y="21600"/>
                    <a:pt x="11148" y="21600"/>
                  </a:cubicBezTo>
                  <a:cubicBezTo>
                    <a:pt x="1394" y="21600"/>
                    <a:pt x="0" y="16800"/>
                    <a:pt x="0" y="10800"/>
                  </a:cubicBezTo>
                  <a:cubicBezTo>
                    <a:pt x="0" y="6600"/>
                    <a:pt x="697" y="0"/>
                    <a:pt x="10452" y="0"/>
                  </a:cubicBezTo>
                  <a:cubicBezTo>
                    <a:pt x="19510" y="0"/>
                    <a:pt x="21600" y="4800"/>
                    <a:pt x="21600" y="9600"/>
                  </a:cubicBezTo>
                  <a:cubicBezTo>
                    <a:pt x="21600" y="10800"/>
                    <a:pt x="20903" y="12000"/>
                    <a:pt x="18813" y="12000"/>
                  </a:cubicBezTo>
                  <a:lnTo>
                    <a:pt x="5574" y="12000"/>
                  </a:lnTo>
                  <a:close/>
                  <a:moveTo>
                    <a:pt x="5574" y="9000"/>
                  </a:moveTo>
                  <a:cubicBezTo>
                    <a:pt x="16026" y="9000"/>
                    <a:pt x="16026" y="9000"/>
                    <a:pt x="16026" y="9000"/>
                  </a:cubicBezTo>
                  <a:cubicBezTo>
                    <a:pt x="16026" y="6000"/>
                    <a:pt x="14632" y="3600"/>
                    <a:pt x="10452" y="3600"/>
                  </a:cubicBezTo>
                  <a:cubicBezTo>
                    <a:pt x="6968" y="3600"/>
                    <a:pt x="6271" y="5400"/>
                    <a:pt x="5574" y="9000"/>
                  </a:cubicBezTo>
                  <a:close/>
                </a:path>
              </a:pathLst>
            </a:custGeom>
            <a:solidFill>
              <a:srgbClr val="40404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l">
                <a:lnSpc>
                  <a:spcPct val="80000"/>
                </a:lnSpc>
                <a:spcBef>
                  <a:spcPts val="1000"/>
                </a:spcBef>
                <a:defRPr b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59" name="Freeform 99"/>
            <p:cNvSpPr/>
            <p:nvPr/>
          </p:nvSpPr>
          <p:spPr>
            <a:xfrm>
              <a:off x="1030129" y="1115361"/>
              <a:ext cx="78713" cy="62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612" y="19200"/>
                  </a:moveTo>
                  <a:cubicBezTo>
                    <a:pt x="12071" y="20400"/>
                    <a:pt x="8894" y="21600"/>
                    <a:pt x="6353" y="21600"/>
                  </a:cubicBezTo>
                  <a:cubicBezTo>
                    <a:pt x="1271" y="21600"/>
                    <a:pt x="0" y="19200"/>
                    <a:pt x="0" y="15600"/>
                  </a:cubicBezTo>
                  <a:cubicBezTo>
                    <a:pt x="0" y="10800"/>
                    <a:pt x="2541" y="8400"/>
                    <a:pt x="8259" y="8400"/>
                  </a:cubicBezTo>
                  <a:cubicBezTo>
                    <a:pt x="13976" y="8400"/>
                    <a:pt x="13976" y="8400"/>
                    <a:pt x="13976" y="8400"/>
                  </a:cubicBezTo>
                  <a:cubicBezTo>
                    <a:pt x="13976" y="7200"/>
                    <a:pt x="13976" y="7200"/>
                    <a:pt x="13976" y="7200"/>
                  </a:cubicBezTo>
                  <a:cubicBezTo>
                    <a:pt x="13976" y="4800"/>
                    <a:pt x="13341" y="3600"/>
                    <a:pt x="9529" y="3600"/>
                  </a:cubicBezTo>
                  <a:cubicBezTo>
                    <a:pt x="8259" y="3600"/>
                    <a:pt x="5082" y="4200"/>
                    <a:pt x="3176" y="4200"/>
                  </a:cubicBezTo>
                  <a:cubicBezTo>
                    <a:pt x="2541" y="4200"/>
                    <a:pt x="1906" y="4200"/>
                    <a:pt x="1906" y="3600"/>
                  </a:cubicBezTo>
                  <a:cubicBezTo>
                    <a:pt x="1906" y="1800"/>
                    <a:pt x="1906" y="1800"/>
                    <a:pt x="1906" y="1800"/>
                  </a:cubicBezTo>
                  <a:cubicBezTo>
                    <a:pt x="1271" y="1200"/>
                    <a:pt x="1906" y="1200"/>
                    <a:pt x="2541" y="600"/>
                  </a:cubicBezTo>
                  <a:cubicBezTo>
                    <a:pt x="4447" y="0"/>
                    <a:pt x="8259" y="0"/>
                    <a:pt x="10165" y="0"/>
                  </a:cubicBezTo>
                  <a:cubicBezTo>
                    <a:pt x="18424" y="0"/>
                    <a:pt x="19059" y="3000"/>
                    <a:pt x="19059" y="7800"/>
                  </a:cubicBezTo>
                  <a:cubicBezTo>
                    <a:pt x="19059" y="16200"/>
                    <a:pt x="19059" y="16200"/>
                    <a:pt x="19059" y="16200"/>
                  </a:cubicBezTo>
                  <a:cubicBezTo>
                    <a:pt x="19059" y="18000"/>
                    <a:pt x="19694" y="18000"/>
                    <a:pt x="20965" y="18000"/>
                  </a:cubicBezTo>
                  <a:cubicBezTo>
                    <a:pt x="21600" y="18000"/>
                    <a:pt x="21600" y="18000"/>
                    <a:pt x="21600" y="18600"/>
                  </a:cubicBezTo>
                  <a:cubicBezTo>
                    <a:pt x="21600" y="20400"/>
                    <a:pt x="21600" y="20400"/>
                    <a:pt x="21600" y="20400"/>
                  </a:cubicBezTo>
                  <a:cubicBezTo>
                    <a:pt x="21600" y="21000"/>
                    <a:pt x="21600" y="21000"/>
                    <a:pt x="20965" y="21600"/>
                  </a:cubicBezTo>
                  <a:cubicBezTo>
                    <a:pt x="19694" y="21600"/>
                    <a:pt x="19059" y="21600"/>
                    <a:pt x="18424" y="21600"/>
                  </a:cubicBezTo>
                  <a:cubicBezTo>
                    <a:pt x="16518" y="21600"/>
                    <a:pt x="15247" y="21000"/>
                    <a:pt x="14612" y="19200"/>
                  </a:cubicBezTo>
                  <a:close/>
                  <a:moveTo>
                    <a:pt x="13976" y="12000"/>
                  </a:moveTo>
                  <a:cubicBezTo>
                    <a:pt x="8894" y="12000"/>
                    <a:pt x="8894" y="12000"/>
                    <a:pt x="8894" y="12000"/>
                  </a:cubicBezTo>
                  <a:cubicBezTo>
                    <a:pt x="6353" y="12000"/>
                    <a:pt x="5082" y="12600"/>
                    <a:pt x="5082" y="15600"/>
                  </a:cubicBezTo>
                  <a:cubicBezTo>
                    <a:pt x="5082" y="17400"/>
                    <a:pt x="5718" y="18000"/>
                    <a:pt x="7624" y="18000"/>
                  </a:cubicBezTo>
                  <a:cubicBezTo>
                    <a:pt x="9529" y="18000"/>
                    <a:pt x="12706" y="16800"/>
                    <a:pt x="13976" y="15600"/>
                  </a:cubicBezTo>
                  <a:lnTo>
                    <a:pt x="13976" y="12000"/>
                  </a:lnTo>
                  <a:close/>
                </a:path>
              </a:pathLst>
            </a:custGeom>
            <a:solidFill>
              <a:srgbClr val="40404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l">
                <a:lnSpc>
                  <a:spcPct val="80000"/>
                </a:lnSpc>
                <a:spcBef>
                  <a:spcPts val="1000"/>
                </a:spcBef>
                <a:defRPr b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60" name="Freeform 100"/>
            <p:cNvSpPr/>
            <p:nvPr/>
          </p:nvSpPr>
          <p:spPr>
            <a:xfrm>
              <a:off x="501782" y="1238553"/>
              <a:ext cx="1062599" cy="45738"/>
            </a:xfrm>
            <a:prstGeom prst="rect">
              <a:avLst/>
            </a:prstGeom>
            <a:solidFill>
              <a:srgbClr val="EE813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l">
                <a:lnSpc>
                  <a:spcPct val="80000"/>
                </a:lnSpc>
                <a:spcBef>
                  <a:spcPts val="1000"/>
                </a:spcBef>
                <a:defRPr b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61" name="Freeform 101"/>
            <p:cNvSpPr/>
            <p:nvPr/>
          </p:nvSpPr>
          <p:spPr>
            <a:xfrm>
              <a:off x="-1" y="0"/>
              <a:ext cx="1211167" cy="336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21600"/>
                    <a:pt x="13018" y="17011"/>
                    <a:pt x="13391" y="16899"/>
                  </a:cubicBezTo>
                  <a:cubicBezTo>
                    <a:pt x="13930" y="16676"/>
                    <a:pt x="14428" y="16340"/>
                    <a:pt x="14925" y="16004"/>
                  </a:cubicBezTo>
                  <a:cubicBezTo>
                    <a:pt x="15962" y="15221"/>
                    <a:pt x="16915" y="13990"/>
                    <a:pt x="17786" y="12423"/>
                  </a:cubicBezTo>
                  <a:cubicBezTo>
                    <a:pt x="18615" y="10968"/>
                    <a:pt x="19361" y="8730"/>
                    <a:pt x="20149" y="6379"/>
                  </a:cubicBezTo>
                  <a:cubicBezTo>
                    <a:pt x="20605" y="4812"/>
                    <a:pt x="21144" y="2910"/>
                    <a:pt x="21600" y="89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1020" y="2238"/>
                    <a:pt x="20481" y="4253"/>
                    <a:pt x="19900" y="5932"/>
                  </a:cubicBezTo>
                  <a:cubicBezTo>
                    <a:pt x="19154" y="8170"/>
                    <a:pt x="18366" y="10073"/>
                    <a:pt x="17579" y="11527"/>
                  </a:cubicBezTo>
                  <a:cubicBezTo>
                    <a:pt x="16749" y="12982"/>
                    <a:pt x="15796" y="13990"/>
                    <a:pt x="14801" y="14661"/>
                  </a:cubicBezTo>
                  <a:cubicBezTo>
                    <a:pt x="14345" y="14997"/>
                    <a:pt x="13847" y="15221"/>
                    <a:pt x="13308" y="15445"/>
                  </a:cubicBezTo>
                  <a:cubicBezTo>
                    <a:pt x="12935" y="15668"/>
                    <a:pt x="12562" y="15668"/>
                    <a:pt x="12230" y="15780"/>
                  </a:cubicBezTo>
                  <a:cubicBezTo>
                    <a:pt x="12064" y="15892"/>
                    <a:pt x="0" y="19362"/>
                    <a:pt x="0" y="19362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B3B3B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l">
                <a:lnSpc>
                  <a:spcPct val="80000"/>
                </a:lnSpc>
                <a:spcBef>
                  <a:spcPts val="1000"/>
                </a:spcBef>
                <a:defRPr b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62" name="Freeform 102"/>
            <p:cNvSpPr/>
            <p:nvPr/>
          </p:nvSpPr>
          <p:spPr>
            <a:xfrm>
              <a:off x="-1" y="75242"/>
              <a:ext cx="1211167" cy="309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454" y="11771"/>
                  </a:moveTo>
                  <a:cubicBezTo>
                    <a:pt x="16625" y="13227"/>
                    <a:pt x="15713" y="14198"/>
                    <a:pt x="14635" y="14804"/>
                  </a:cubicBezTo>
                  <a:cubicBezTo>
                    <a:pt x="14220" y="15047"/>
                    <a:pt x="13723" y="15290"/>
                    <a:pt x="13184" y="15533"/>
                  </a:cubicBezTo>
                  <a:cubicBezTo>
                    <a:pt x="12852" y="15533"/>
                    <a:pt x="12521" y="15654"/>
                    <a:pt x="12189" y="15775"/>
                  </a:cubicBezTo>
                  <a:cubicBezTo>
                    <a:pt x="12023" y="15775"/>
                    <a:pt x="11857" y="15897"/>
                    <a:pt x="11650" y="15897"/>
                  </a:cubicBezTo>
                  <a:cubicBezTo>
                    <a:pt x="7670" y="16989"/>
                    <a:pt x="3690" y="18081"/>
                    <a:pt x="0" y="19173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3731" y="20265"/>
                    <a:pt x="7711" y="18930"/>
                    <a:pt x="11733" y="17596"/>
                  </a:cubicBezTo>
                  <a:cubicBezTo>
                    <a:pt x="11899" y="17474"/>
                    <a:pt x="12064" y="17474"/>
                    <a:pt x="12272" y="17353"/>
                  </a:cubicBezTo>
                  <a:cubicBezTo>
                    <a:pt x="12562" y="17231"/>
                    <a:pt x="12894" y="17110"/>
                    <a:pt x="13225" y="16989"/>
                  </a:cubicBezTo>
                  <a:cubicBezTo>
                    <a:pt x="13806" y="16867"/>
                    <a:pt x="14303" y="16503"/>
                    <a:pt x="14759" y="16261"/>
                  </a:cubicBezTo>
                  <a:cubicBezTo>
                    <a:pt x="15837" y="15533"/>
                    <a:pt x="16791" y="14440"/>
                    <a:pt x="17661" y="12863"/>
                  </a:cubicBezTo>
                  <a:cubicBezTo>
                    <a:pt x="18491" y="11407"/>
                    <a:pt x="19237" y="9344"/>
                    <a:pt x="20025" y="6796"/>
                  </a:cubicBezTo>
                  <a:cubicBezTo>
                    <a:pt x="20522" y="5218"/>
                    <a:pt x="21102" y="3034"/>
                    <a:pt x="21600" y="849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978" y="2427"/>
                    <a:pt x="20398" y="4490"/>
                    <a:pt x="19859" y="6189"/>
                  </a:cubicBezTo>
                  <a:cubicBezTo>
                    <a:pt x="19071" y="8616"/>
                    <a:pt x="18242" y="10436"/>
                    <a:pt x="17454" y="11771"/>
                  </a:cubicBezTo>
                  <a:close/>
                </a:path>
              </a:pathLst>
            </a:custGeom>
            <a:solidFill>
              <a:srgbClr val="B3B3B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l">
                <a:lnSpc>
                  <a:spcPct val="80000"/>
                </a:lnSpc>
                <a:spcBef>
                  <a:spcPts val="1000"/>
                </a:spcBef>
                <a:defRPr b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63" name="Freeform 103"/>
            <p:cNvSpPr/>
            <p:nvPr/>
          </p:nvSpPr>
          <p:spPr>
            <a:xfrm>
              <a:off x="-1" y="149747"/>
              <a:ext cx="1211167" cy="282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34" y="6533"/>
                  </a:moveTo>
                  <a:cubicBezTo>
                    <a:pt x="18947" y="8933"/>
                    <a:pt x="18117" y="10800"/>
                    <a:pt x="17247" y="12133"/>
                  </a:cubicBezTo>
                  <a:cubicBezTo>
                    <a:pt x="16459" y="13333"/>
                    <a:pt x="15506" y="14267"/>
                    <a:pt x="14469" y="14800"/>
                  </a:cubicBezTo>
                  <a:cubicBezTo>
                    <a:pt x="14013" y="15067"/>
                    <a:pt x="13516" y="15333"/>
                    <a:pt x="12977" y="15467"/>
                  </a:cubicBezTo>
                  <a:cubicBezTo>
                    <a:pt x="0" y="18933"/>
                    <a:pt x="0" y="18933"/>
                    <a:pt x="0" y="18933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11526" y="17733"/>
                    <a:pt x="11526" y="17733"/>
                    <a:pt x="11526" y="17733"/>
                  </a:cubicBezTo>
                  <a:cubicBezTo>
                    <a:pt x="13018" y="17200"/>
                    <a:pt x="13018" y="17200"/>
                    <a:pt x="13018" y="17200"/>
                  </a:cubicBezTo>
                  <a:cubicBezTo>
                    <a:pt x="13598" y="16933"/>
                    <a:pt x="14096" y="16667"/>
                    <a:pt x="14511" y="16400"/>
                  </a:cubicBezTo>
                  <a:cubicBezTo>
                    <a:pt x="15630" y="15733"/>
                    <a:pt x="16583" y="14800"/>
                    <a:pt x="17454" y="13333"/>
                  </a:cubicBezTo>
                  <a:cubicBezTo>
                    <a:pt x="18325" y="11867"/>
                    <a:pt x="19195" y="9600"/>
                    <a:pt x="19983" y="7067"/>
                  </a:cubicBezTo>
                  <a:cubicBezTo>
                    <a:pt x="20522" y="5333"/>
                    <a:pt x="21061" y="3200"/>
                    <a:pt x="21600" y="933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937" y="2667"/>
                    <a:pt x="20356" y="4800"/>
                    <a:pt x="19734" y="6533"/>
                  </a:cubicBezTo>
                  <a:close/>
                </a:path>
              </a:pathLst>
            </a:custGeom>
            <a:solidFill>
              <a:srgbClr val="B3B3B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l">
                <a:lnSpc>
                  <a:spcPct val="80000"/>
                </a:lnSpc>
                <a:spcBef>
                  <a:spcPts val="1000"/>
                </a:spcBef>
                <a:defRPr b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64" name="Freeform 104"/>
            <p:cNvSpPr/>
            <p:nvPr/>
          </p:nvSpPr>
          <p:spPr>
            <a:xfrm>
              <a:off x="-1" y="299495"/>
              <a:ext cx="1211167" cy="228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583" y="11542"/>
                  </a:moveTo>
                  <a:cubicBezTo>
                    <a:pt x="15837" y="13191"/>
                    <a:pt x="15257" y="14180"/>
                    <a:pt x="14179" y="14675"/>
                  </a:cubicBezTo>
                  <a:cubicBezTo>
                    <a:pt x="13516" y="14840"/>
                    <a:pt x="12852" y="15005"/>
                    <a:pt x="12230" y="15169"/>
                  </a:cubicBezTo>
                  <a:cubicBezTo>
                    <a:pt x="11899" y="15169"/>
                    <a:pt x="11567" y="15334"/>
                    <a:pt x="11277" y="15334"/>
                  </a:cubicBezTo>
                  <a:cubicBezTo>
                    <a:pt x="9328" y="15829"/>
                    <a:pt x="7380" y="16324"/>
                    <a:pt x="5431" y="16818"/>
                  </a:cubicBezTo>
                  <a:cubicBezTo>
                    <a:pt x="0" y="18302"/>
                    <a:pt x="0" y="18302"/>
                    <a:pt x="0" y="18302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5473" y="19621"/>
                    <a:pt x="5473" y="19621"/>
                    <a:pt x="5473" y="19621"/>
                  </a:cubicBezTo>
                  <a:cubicBezTo>
                    <a:pt x="7255" y="18962"/>
                    <a:pt x="9287" y="18302"/>
                    <a:pt x="11318" y="17643"/>
                  </a:cubicBezTo>
                  <a:cubicBezTo>
                    <a:pt x="12769" y="17148"/>
                    <a:pt x="12769" y="17148"/>
                    <a:pt x="12769" y="17148"/>
                  </a:cubicBezTo>
                  <a:cubicBezTo>
                    <a:pt x="13350" y="16983"/>
                    <a:pt x="13806" y="16818"/>
                    <a:pt x="14262" y="16653"/>
                  </a:cubicBezTo>
                  <a:cubicBezTo>
                    <a:pt x="15340" y="15994"/>
                    <a:pt x="16293" y="15169"/>
                    <a:pt x="17164" y="13850"/>
                  </a:cubicBezTo>
                  <a:cubicBezTo>
                    <a:pt x="18035" y="12531"/>
                    <a:pt x="18905" y="10388"/>
                    <a:pt x="19776" y="7915"/>
                  </a:cubicBezTo>
                  <a:cubicBezTo>
                    <a:pt x="20522" y="5606"/>
                    <a:pt x="21600" y="1319"/>
                    <a:pt x="21600" y="1154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95" y="2803"/>
                    <a:pt x="20481" y="4287"/>
                    <a:pt x="19734" y="6266"/>
                  </a:cubicBezTo>
                  <a:cubicBezTo>
                    <a:pt x="18822" y="8739"/>
                    <a:pt x="17247" y="10058"/>
                    <a:pt x="16583" y="11542"/>
                  </a:cubicBezTo>
                  <a:close/>
                </a:path>
              </a:pathLst>
            </a:custGeom>
            <a:solidFill>
              <a:srgbClr val="B3B3B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l">
                <a:lnSpc>
                  <a:spcPct val="80000"/>
                </a:lnSpc>
                <a:spcBef>
                  <a:spcPts val="1000"/>
                </a:spcBef>
                <a:defRPr b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65" name="Freeform 105"/>
            <p:cNvSpPr/>
            <p:nvPr/>
          </p:nvSpPr>
          <p:spPr>
            <a:xfrm>
              <a:off x="-1" y="390228"/>
              <a:ext cx="1211167" cy="186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874" y="11507"/>
                  </a:moveTo>
                  <a:cubicBezTo>
                    <a:pt x="16045" y="12516"/>
                    <a:pt x="15132" y="13323"/>
                    <a:pt x="14055" y="13929"/>
                  </a:cubicBezTo>
                  <a:cubicBezTo>
                    <a:pt x="13598" y="14131"/>
                    <a:pt x="13142" y="14131"/>
                    <a:pt x="12603" y="14333"/>
                  </a:cubicBezTo>
                  <a:cubicBezTo>
                    <a:pt x="11152" y="14535"/>
                    <a:pt x="11152" y="14535"/>
                    <a:pt x="11152" y="14535"/>
                  </a:cubicBezTo>
                  <a:cubicBezTo>
                    <a:pt x="7545" y="15342"/>
                    <a:pt x="3939" y="16351"/>
                    <a:pt x="0" y="17361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3773" y="19985"/>
                    <a:pt x="7463" y="18774"/>
                    <a:pt x="11194" y="17361"/>
                  </a:cubicBezTo>
                  <a:cubicBezTo>
                    <a:pt x="12645" y="16957"/>
                    <a:pt x="12645" y="16957"/>
                    <a:pt x="12645" y="16957"/>
                  </a:cubicBezTo>
                  <a:cubicBezTo>
                    <a:pt x="13184" y="16755"/>
                    <a:pt x="13640" y="16553"/>
                    <a:pt x="14096" y="16351"/>
                  </a:cubicBezTo>
                  <a:cubicBezTo>
                    <a:pt x="15215" y="15746"/>
                    <a:pt x="16127" y="14736"/>
                    <a:pt x="16998" y="13525"/>
                  </a:cubicBezTo>
                  <a:cubicBezTo>
                    <a:pt x="17910" y="11910"/>
                    <a:pt x="18822" y="9892"/>
                    <a:pt x="19693" y="7267"/>
                  </a:cubicBezTo>
                  <a:cubicBezTo>
                    <a:pt x="20315" y="5249"/>
                    <a:pt x="20937" y="2826"/>
                    <a:pt x="21600" y="0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95" y="3028"/>
                    <a:pt x="20190" y="3634"/>
                    <a:pt x="19486" y="5652"/>
                  </a:cubicBezTo>
                  <a:cubicBezTo>
                    <a:pt x="18656" y="8277"/>
                    <a:pt x="17786" y="10093"/>
                    <a:pt x="16874" y="11507"/>
                  </a:cubicBezTo>
                  <a:close/>
                </a:path>
              </a:pathLst>
            </a:custGeom>
            <a:solidFill>
              <a:srgbClr val="B3B3B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l">
                <a:lnSpc>
                  <a:spcPct val="80000"/>
                </a:lnSpc>
                <a:spcBef>
                  <a:spcPts val="1000"/>
                </a:spcBef>
                <a:defRPr b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66" name="Freeform 106"/>
            <p:cNvSpPr/>
            <p:nvPr/>
          </p:nvSpPr>
          <p:spPr>
            <a:xfrm>
              <a:off x="-1" y="449242"/>
              <a:ext cx="1211167" cy="174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749" y="12312"/>
                  </a:moveTo>
                  <a:cubicBezTo>
                    <a:pt x="15920" y="13176"/>
                    <a:pt x="15008" y="13824"/>
                    <a:pt x="13930" y="14256"/>
                  </a:cubicBezTo>
                  <a:cubicBezTo>
                    <a:pt x="13474" y="14472"/>
                    <a:pt x="13060" y="14472"/>
                    <a:pt x="12479" y="14688"/>
                  </a:cubicBezTo>
                  <a:cubicBezTo>
                    <a:pt x="11028" y="14904"/>
                    <a:pt x="11028" y="14904"/>
                    <a:pt x="11028" y="14904"/>
                  </a:cubicBezTo>
                  <a:cubicBezTo>
                    <a:pt x="7421" y="15552"/>
                    <a:pt x="3731" y="16416"/>
                    <a:pt x="0" y="1728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3731" y="20304"/>
                    <a:pt x="7380" y="19008"/>
                    <a:pt x="11069" y="17928"/>
                  </a:cubicBezTo>
                  <a:cubicBezTo>
                    <a:pt x="12521" y="17496"/>
                    <a:pt x="12521" y="17496"/>
                    <a:pt x="12521" y="17496"/>
                  </a:cubicBezTo>
                  <a:cubicBezTo>
                    <a:pt x="13060" y="17280"/>
                    <a:pt x="13516" y="17064"/>
                    <a:pt x="13972" y="16848"/>
                  </a:cubicBezTo>
                  <a:cubicBezTo>
                    <a:pt x="15091" y="16416"/>
                    <a:pt x="16003" y="15552"/>
                    <a:pt x="16832" y="14472"/>
                  </a:cubicBezTo>
                  <a:cubicBezTo>
                    <a:pt x="17786" y="13176"/>
                    <a:pt x="18698" y="11232"/>
                    <a:pt x="19569" y="8856"/>
                  </a:cubicBezTo>
                  <a:cubicBezTo>
                    <a:pt x="20232" y="6912"/>
                    <a:pt x="20895" y="4752"/>
                    <a:pt x="21600" y="1944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54" y="3024"/>
                    <a:pt x="20149" y="5184"/>
                    <a:pt x="19403" y="7128"/>
                  </a:cubicBezTo>
                  <a:cubicBezTo>
                    <a:pt x="18574" y="9288"/>
                    <a:pt x="17661" y="11016"/>
                    <a:pt x="16749" y="12312"/>
                  </a:cubicBezTo>
                  <a:close/>
                </a:path>
              </a:pathLst>
            </a:custGeom>
            <a:solidFill>
              <a:srgbClr val="B3B3B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l">
                <a:lnSpc>
                  <a:spcPct val="80000"/>
                </a:lnSpc>
                <a:spcBef>
                  <a:spcPts val="1000"/>
                </a:spcBef>
                <a:defRPr b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67" name="Freeform 107"/>
            <p:cNvSpPr/>
            <p:nvPr/>
          </p:nvSpPr>
          <p:spPr>
            <a:xfrm>
              <a:off x="-1" y="525960"/>
              <a:ext cx="1211167" cy="144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625" y="11971"/>
                  </a:moveTo>
                  <a:cubicBezTo>
                    <a:pt x="15796" y="13012"/>
                    <a:pt x="14884" y="13533"/>
                    <a:pt x="13806" y="13793"/>
                  </a:cubicBezTo>
                  <a:cubicBezTo>
                    <a:pt x="13391" y="14053"/>
                    <a:pt x="12935" y="14053"/>
                    <a:pt x="12396" y="14053"/>
                  </a:cubicBezTo>
                  <a:cubicBezTo>
                    <a:pt x="0" y="16395"/>
                    <a:pt x="0" y="16395"/>
                    <a:pt x="0" y="16395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10987" y="17957"/>
                    <a:pt x="10987" y="17957"/>
                    <a:pt x="10987" y="17957"/>
                  </a:cubicBezTo>
                  <a:cubicBezTo>
                    <a:pt x="12396" y="17436"/>
                    <a:pt x="12396" y="17436"/>
                    <a:pt x="12396" y="17436"/>
                  </a:cubicBezTo>
                  <a:cubicBezTo>
                    <a:pt x="12977" y="17436"/>
                    <a:pt x="13433" y="17176"/>
                    <a:pt x="13847" y="16916"/>
                  </a:cubicBezTo>
                  <a:cubicBezTo>
                    <a:pt x="14925" y="16395"/>
                    <a:pt x="15837" y="15614"/>
                    <a:pt x="16666" y="14573"/>
                  </a:cubicBezTo>
                  <a:cubicBezTo>
                    <a:pt x="17661" y="13272"/>
                    <a:pt x="18574" y="11451"/>
                    <a:pt x="19444" y="9108"/>
                  </a:cubicBezTo>
                  <a:cubicBezTo>
                    <a:pt x="20149" y="7287"/>
                    <a:pt x="20854" y="4945"/>
                    <a:pt x="21600" y="2082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12" y="2863"/>
                    <a:pt x="20066" y="5205"/>
                    <a:pt x="19320" y="7027"/>
                  </a:cubicBezTo>
                  <a:cubicBezTo>
                    <a:pt x="18449" y="9108"/>
                    <a:pt x="17537" y="10930"/>
                    <a:pt x="16625" y="11971"/>
                  </a:cubicBezTo>
                  <a:close/>
                </a:path>
              </a:pathLst>
            </a:custGeom>
            <a:solidFill>
              <a:srgbClr val="B3B3B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l">
                <a:lnSpc>
                  <a:spcPct val="80000"/>
                </a:lnSpc>
                <a:spcBef>
                  <a:spcPts val="1000"/>
                </a:spcBef>
                <a:defRPr b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68" name="Freeform 108"/>
            <p:cNvSpPr/>
            <p:nvPr/>
          </p:nvSpPr>
          <p:spPr>
            <a:xfrm>
              <a:off x="-1" y="601203"/>
              <a:ext cx="1211167" cy="118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501" y="11435"/>
                  </a:moveTo>
                  <a:cubicBezTo>
                    <a:pt x="15008" y="13024"/>
                    <a:pt x="13433" y="13341"/>
                    <a:pt x="11899" y="13341"/>
                  </a:cubicBezTo>
                  <a:cubicBezTo>
                    <a:pt x="11567" y="13341"/>
                    <a:pt x="11235" y="13659"/>
                    <a:pt x="10862" y="13659"/>
                  </a:cubicBezTo>
                  <a:cubicBezTo>
                    <a:pt x="0" y="15247"/>
                    <a:pt x="0" y="15247"/>
                    <a:pt x="0" y="15247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10904" y="17788"/>
                    <a:pt x="10904" y="17788"/>
                    <a:pt x="10904" y="17788"/>
                  </a:cubicBezTo>
                  <a:cubicBezTo>
                    <a:pt x="11235" y="17788"/>
                    <a:pt x="11567" y="17788"/>
                    <a:pt x="11940" y="17471"/>
                  </a:cubicBezTo>
                  <a:cubicBezTo>
                    <a:pt x="13433" y="17153"/>
                    <a:pt x="15050" y="16518"/>
                    <a:pt x="16583" y="14612"/>
                  </a:cubicBezTo>
                  <a:cubicBezTo>
                    <a:pt x="17537" y="13659"/>
                    <a:pt x="18491" y="11753"/>
                    <a:pt x="19361" y="9529"/>
                  </a:cubicBezTo>
                  <a:cubicBezTo>
                    <a:pt x="20066" y="7624"/>
                    <a:pt x="20854" y="5082"/>
                    <a:pt x="21600" y="2224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12" y="2859"/>
                    <a:pt x="20025" y="5082"/>
                    <a:pt x="19237" y="6988"/>
                  </a:cubicBezTo>
                  <a:cubicBezTo>
                    <a:pt x="18408" y="8894"/>
                    <a:pt x="17454" y="10482"/>
                    <a:pt x="16501" y="11435"/>
                  </a:cubicBezTo>
                  <a:close/>
                </a:path>
              </a:pathLst>
            </a:custGeom>
            <a:solidFill>
              <a:srgbClr val="B3B3B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l">
                <a:lnSpc>
                  <a:spcPct val="80000"/>
                </a:lnSpc>
                <a:spcBef>
                  <a:spcPts val="1000"/>
                </a:spcBef>
                <a:defRPr b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69" name="Freeform 109"/>
            <p:cNvSpPr/>
            <p:nvPr/>
          </p:nvSpPr>
          <p:spPr>
            <a:xfrm>
              <a:off x="-1" y="675709"/>
              <a:ext cx="1211167" cy="90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418" y="11215"/>
                  </a:moveTo>
                  <a:cubicBezTo>
                    <a:pt x="15008" y="12462"/>
                    <a:pt x="13557" y="12462"/>
                    <a:pt x="12147" y="12462"/>
                  </a:cubicBezTo>
                  <a:cubicBezTo>
                    <a:pt x="11691" y="12462"/>
                    <a:pt x="11235" y="12462"/>
                    <a:pt x="10821" y="12462"/>
                  </a:cubicBezTo>
                  <a:cubicBezTo>
                    <a:pt x="7214" y="12462"/>
                    <a:pt x="3648" y="12877"/>
                    <a:pt x="0" y="13292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3483" y="20354"/>
                    <a:pt x="7131" y="19108"/>
                    <a:pt x="10821" y="18277"/>
                  </a:cubicBezTo>
                  <a:cubicBezTo>
                    <a:pt x="11277" y="17862"/>
                    <a:pt x="11691" y="17862"/>
                    <a:pt x="12147" y="17862"/>
                  </a:cubicBezTo>
                  <a:cubicBezTo>
                    <a:pt x="13557" y="17446"/>
                    <a:pt x="15008" y="17031"/>
                    <a:pt x="16459" y="15369"/>
                  </a:cubicBezTo>
                  <a:cubicBezTo>
                    <a:pt x="17454" y="14538"/>
                    <a:pt x="18366" y="12877"/>
                    <a:pt x="19278" y="10385"/>
                  </a:cubicBezTo>
                  <a:cubicBezTo>
                    <a:pt x="20025" y="8723"/>
                    <a:pt x="20812" y="6231"/>
                    <a:pt x="21600" y="2908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771" y="2908"/>
                    <a:pt x="19983" y="5400"/>
                    <a:pt x="19195" y="7062"/>
                  </a:cubicBezTo>
                  <a:cubicBezTo>
                    <a:pt x="18325" y="9138"/>
                    <a:pt x="17413" y="10385"/>
                    <a:pt x="16418" y="11215"/>
                  </a:cubicBezTo>
                  <a:close/>
                </a:path>
              </a:pathLst>
            </a:custGeom>
            <a:solidFill>
              <a:srgbClr val="B3B3B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l">
                <a:lnSpc>
                  <a:spcPct val="80000"/>
                </a:lnSpc>
                <a:spcBef>
                  <a:spcPts val="1000"/>
                </a:spcBef>
                <a:defRPr b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70" name="Freeform 110"/>
            <p:cNvSpPr/>
            <p:nvPr/>
          </p:nvSpPr>
          <p:spPr>
            <a:xfrm>
              <a:off x="-1" y="750951"/>
              <a:ext cx="1211167" cy="64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76" y="9924"/>
                  </a:moveTo>
                  <a:cubicBezTo>
                    <a:pt x="15796" y="10508"/>
                    <a:pt x="15132" y="10508"/>
                    <a:pt x="14386" y="10508"/>
                  </a:cubicBezTo>
                  <a:cubicBezTo>
                    <a:pt x="14137" y="10508"/>
                    <a:pt x="13847" y="10508"/>
                    <a:pt x="13598" y="10508"/>
                  </a:cubicBezTo>
                  <a:cubicBezTo>
                    <a:pt x="10779" y="9924"/>
                    <a:pt x="10779" y="9924"/>
                    <a:pt x="10779" y="9924"/>
                  </a:cubicBezTo>
                  <a:cubicBezTo>
                    <a:pt x="8872" y="9924"/>
                    <a:pt x="6965" y="9924"/>
                    <a:pt x="5182" y="9341"/>
                  </a:cubicBezTo>
                  <a:cubicBezTo>
                    <a:pt x="0" y="9924"/>
                    <a:pt x="0" y="9924"/>
                    <a:pt x="0" y="9924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5182" y="19849"/>
                    <a:pt x="5182" y="19849"/>
                    <a:pt x="5182" y="19849"/>
                  </a:cubicBezTo>
                  <a:cubicBezTo>
                    <a:pt x="6965" y="19265"/>
                    <a:pt x="8872" y="18681"/>
                    <a:pt x="10779" y="18097"/>
                  </a:cubicBezTo>
                  <a:cubicBezTo>
                    <a:pt x="13598" y="17514"/>
                    <a:pt x="13598" y="17514"/>
                    <a:pt x="13598" y="17514"/>
                  </a:cubicBezTo>
                  <a:cubicBezTo>
                    <a:pt x="14345" y="16930"/>
                    <a:pt x="15381" y="16930"/>
                    <a:pt x="16376" y="15762"/>
                  </a:cubicBezTo>
                  <a:cubicBezTo>
                    <a:pt x="17413" y="15178"/>
                    <a:pt x="18325" y="13427"/>
                    <a:pt x="19195" y="11676"/>
                  </a:cubicBezTo>
                  <a:cubicBezTo>
                    <a:pt x="19983" y="9924"/>
                    <a:pt x="20771" y="7589"/>
                    <a:pt x="21600" y="4670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771" y="2919"/>
                    <a:pt x="19942" y="5254"/>
                    <a:pt x="19154" y="6422"/>
                  </a:cubicBezTo>
                  <a:cubicBezTo>
                    <a:pt x="18283" y="8173"/>
                    <a:pt x="17371" y="9341"/>
                    <a:pt x="16376" y="9924"/>
                  </a:cubicBezTo>
                  <a:close/>
                </a:path>
              </a:pathLst>
            </a:custGeom>
            <a:solidFill>
              <a:srgbClr val="B3B3B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l">
                <a:lnSpc>
                  <a:spcPct val="80000"/>
                </a:lnSpc>
                <a:spcBef>
                  <a:spcPts val="1000"/>
                </a:spcBef>
                <a:defRPr b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71" name="Freeform 111"/>
            <p:cNvSpPr/>
            <p:nvPr/>
          </p:nvSpPr>
          <p:spPr>
            <a:xfrm>
              <a:off x="-1" y="823981"/>
              <a:ext cx="1211167" cy="38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557" y="6873"/>
                  </a:moveTo>
                  <a:cubicBezTo>
                    <a:pt x="10738" y="5891"/>
                    <a:pt x="10738" y="5891"/>
                    <a:pt x="10738" y="5891"/>
                  </a:cubicBezTo>
                  <a:cubicBezTo>
                    <a:pt x="7172" y="4909"/>
                    <a:pt x="3607" y="3927"/>
                    <a:pt x="0" y="1964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3441" y="21600"/>
                    <a:pt x="7131" y="20618"/>
                    <a:pt x="10738" y="19636"/>
                  </a:cubicBezTo>
                  <a:cubicBezTo>
                    <a:pt x="13557" y="18655"/>
                    <a:pt x="13557" y="18655"/>
                    <a:pt x="13557" y="18655"/>
                  </a:cubicBezTo>
                  <a:cubicBezTo>
                    <a:pt x="14511" y="18655"/>
                    <a:pt x="15423" y="17673"/>
                    <a:pt x="16335" y="17673"/>
                  </a:cubicBezTo>
                  <a:cubicBezTo>
                    <a:pt x="18283" y="15709"/>
                    <a:pt x="19983" y="12764"/>
                    <a:pt x="21600" y="785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19983" y="4909"/>
                    <a:pt x="18242" y="6873"/>
                    <a:pt x="16335" y="6873"/>
                  </a:cubicBezTo>
                  <a:cubicBezTo>
                    <a:pt x="15423" y="6873"/>
                    <a:pt x="14469" y="6873"/>
                    <a:pt x="13557" y="6873"/>
                  </a:cubicBezTo>
                  <a:close/>
                </a:path>
              </a:pathLst>
            </a:custGeom>
            <a:solidFill>
              <a:srgbClr val="B3B3B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l">
                <a:lnSpc>
                  <a:spcPct val="80000"/>
                </a:lnSpc>
                <a:spcBef>
                  <a:spcPts val="1000"/>
                </a:spcBef>
                <a:defRPr b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72" name="Freeform 112"/>
            <p:cNvSpPr/>
            <p:nvPr/>
          </p:nvSpPr>
          <p:spPr>
            <a:xfrm>
              <a:off x="-1" y="876356"/>
              <a:ext cx="1211167" cy="34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4247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4247"/>
                  </a:lnTo>
                  <a:close/>
                </a:path>
              </a:pathLst>
            </a:custGeom>
            <a:solidFill>
              <a:srgbClr val="B3B3B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l">
                <a:lnSpc>
                  <a:spcPct val="80000"/>
                </a:lnSpc>
                <a:spcBef>
                  <a:spcPts val="1000"/>
                </a:spcBef>
                <a:defRPr b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73" name="Freeform 113"/>
            <p:cNvSpPr/>
            <p:nvPr/>
          </p:nvSpPr>
          <p:spPr>
            <a:xfrm>
              <a:off x="-1" y="224990"/>
              <a:ext cx="1211167" cy="254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51" y="6658"/>
                  </a:moveTo>
                  <a:cubicBezTo>
                    <a:pt x="18822" y="9025"/>
                    <a:pt x="18200" y="10652"/>
                    <a:pt x="17205" y="12132"/>
                  </a:cubicBezTo>
                  <a:cubicBezTo>
                    <a:pt x="16335" y="13315"/>
                    <a:pt x="15381" y="13907"/>
                    <a:pt x="14303" y="14351"/>
                  </a:cubicBezTo>
                  <a:cubicBezTo>
                    <a:pt x="13598" y="14795"/>
                    <a:pt x="12894" y="15238"/>
                    <a:pt x="12189" y="15386"/>
                  </a:cubicBezTo>
                  <a:cubicBezTo>
                    <a:pt x="11940" y="15534"/>
                    <a:pt x="11650" y="15534"/>
                    <a:pt x="11360" y="15682"/>
                  </a:cubicBezTo>
                  <a:cubicBezTo>
                    <a:pt x="0" y="18641"/>
                    <a:pt x="0" y="18641"/>
                    <a:pt x="0" y="18641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11401" y="17753"/>
                    <a:pt x="11401" y="17753"/>
                    <a:pt x="11401" y="17753"/>
                  </a:cubicBezTo>
                  <a:cubicBezTo>
                    <a:pt x="12894" y="17162"/>
                    <a:pt x="12894" y="17162"/>
                    <a:pt x="12894" y="17162"/>
                  </a:cubicBezTo>
                  <a:cubicBezTo>
                    <a:pt x="13433" y="17014"/>
                    <a:pt x="13930" y="16718"/>
                    <a:pt x="14386" y="16570"/>
                  </a:cubicBezTo>
                  <a:cubicBezTo>
                    <a:pt x="15464" y="15830"/>
                    <a:pt x="16418" y="14942"/>
                    <a:pt x="17288" y="13611"/>
                  </a:cubicBezTo>
                  <a:cubicBezTo>
                    <a:pt x="18159" y="12132"/>
                    <a:pt x="19071" y="9764"/>
                    <a:pt x="19900" y="7249"/>
                  </a:cubicBezTo>
                  <a:cubicBezTo>
                    <a:pt x="20481" y="5622"/>
                    <a:pt x="21020" y="3403"/>
                    <a:pt x="21600" y="1036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95" y="2663"/>
                    <a:pt x="20273" y="4882"/>
                    <a:pt x="19651" y="6658"/>
                  </a:cubicBezTo>
                  <a:close/>
                </a:path>
              </a:pathLst>
            </a:custGeom>
            <a:solidFill>
              <a:srgbClr val="B3B3B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l">
                <a:lnSpc>
                  <a:spcPct val="80000"/>
                </a:lnSpc>
                <a:spcBef>
                  <a:spcPts val="1000"/>
                </a:spcBef>
                <a:defRPr b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74" name="Freeform 114"/>
            <p:cNvSpPr/>
            <p:nvPr/>
          </p:nvSpPr>
          <p:spPr>
            <a:xfrm>
              <a:off x="1726721" y="0"/>
              <a:ext cx="734966" cy="466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0"/>
                    <a:pt x="6425" y="12090"/>
                    <a:pt x="7587" y="14266"/>
                  </a:cubicBezTo>
                  <a:cubicBezTo>
                    <a:pt x="8749" y="16442"/>
                    <a:pt x="10048" y="18215"/>
                    <a:pt x="14833" y="19424"/>
                  </a:cubicBezTo>
                  <a:cubicBezTo>
                    <a:pt x="19549" y="20552"/>
                    <a:pt x="21600" y="21116"/>
                    <a:pt x="21600" y="21116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21600"/>
                    <a:pt x="18592" y="20794"/>
                    <a:pt x="14765" y="19827"/>
                  </a:cubicBezTo>
                  <a:cubicBezTo>
                    <a:pt x="10868" y="18779"/>
                    <a:pt x="9296" y="18457"/>
                    <a:pt x="7519" y="15555"/>
                  </a:cubicBezTo>
                  <a:cubicBezTo>
                    <a:pt x="6015" y="13137"/>
                    <a:pt x="0" y="2821"/>
                    <a:pt x="0" y="282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l">
                <a:lnSpc>
                  <a:spcPct val="80000"/>
                </a:lnSpc>
                <a:spcBef>
                  <a:spcPts val="1000"/>
                </a:spcBef>
                <a:defRPr b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75" name="Freeform 115"/>
            <p:cNvSpPr/>
            <p:nvPr/>
          </p:nvSpPr>
          <p:spPr>
            <a:xfrm>
              <a:off x="1726721" y="298019"/>
              <a:ext cx="734966" cy="318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0"/>
                    <a:pt x="5810" y="10505"/>
                    <a:pt x="7519" y="13574"/>
                  </a:cubicBezTo>
                  <a:cubicBezTo>
                    <a:pt x="9296" y="16761"/>
                    <a:pt x="11620" y="17941"/>
                    <a:pt x="14765" y="19003"/>
                  </a:cubicBezTo>
                  <a:cubicBezTo>
                    <a:pt x="17772" y="19830"/>
                    <a:pt x="21600" y="21010"/>
                    <a:pt x="21600" y="2101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21600"/>
                    <a:pt x="18046" y="20538"/>
                    <a:pt x="14765" y="19593"/>
                  </a:cubicBezTo>
                  <a:cubicBezTo>
                    <a:pt x="11552" y="18649"/>
                    <a:pt x="9296" y="18059"/>
                    <a:pt x="7519" y="15226"/>
                  </a:cubicBezTo>
                  <a:cubicBezTo>
                    <a:pt x="5878" y="12511"/>
                    <a:pt x="0" y="3069"/>
                    <a:pt x="0" y="30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l">
                <a:lnSpc>
                  <a:spcPct val="80000"/>
                </a:lnSpc>
                <a:spcBef>
                  <a:spcPts val="1000"/>
                </a:spcBef>
                <a:defRPr b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76" name="Freeform 116"/>
            <p:cNvSpPr/>
            <p:nvPr/>
          </p:nvSpPr>
          <p:spPr>
            <a:xfrm>
              <a:off x="1726721" y="367360"/>
              <a:ext cx="734966" cy="287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0"/>
                    <a:pt x="5537" y="9818"/>
                    <a:pt x="7519" y="13222"/>
                  </a:cubicBezTo>
                  <a:cubicBezTo>
                    <a:pt x="9296" y="16364"/>
                    <a:pt x="10800" y="17280"/>
                    <a:pt x="14765" y="18720"/>
                  </a:cubicBezTo>
                  <a:cubicBezTo>
                    <a:pt x="18797" y="20029"/>
                    <a:pt x="21600" y="20815"/>
                    <a:pt x="21600" y="20815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21600"/>
                    <a:pt x="18046" y="20422"/>
                    <a:pt x="14765" y="19505"/>
                  </a:cubicBezTo>
                  <a:cubicBezTo>
                    <a:pt x="11552" y="18458"/>
                    <a:pt x="9433" y="18065"/>
                    <a:pt x="7519" y="15055"/>
                  </a:cubicBezTo>
                  <a:cubicBezTo>
                    <a:pt x="5263" y="11520"/>
                    <a:pt x="0" y="3273"/>
                    <a:pt x="0" y="327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l">
                <a:lnSpc>
                  <a:spcPct val="80000"/>
                </a:lnSpc>
                <a:spcBef>
                  <a:spcPts val="1000"/>
                </a:spcBef>
                <a:defRPr b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77" name="Freeform 117"/>
            <p:cNvSpPr/>
            <p:nvPr/>
          </p:nvSpPr>
          <p:spPr>
            <a:xfrm>
              <a:off x="1726721" y="442603"/>
              <a:ext cx="734966" cy="250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0"/>
                    <a:pt x="6357" y="11100"/>
                    <a:pt x="7519" y="12900"/>
                  </a:cubicBezTo>
                  <a:cubicBezTo>
                    <a:pt x="8681" y="14850"/>
                    <a:pt x="10253" y="17100"/>
                    <a:pt x="14833" y="18600"/>
                  </a:cubicBezTo>
                  <a:cubicBezTo>
                    <a:pt x="19344" y="20100"/>
                    <a:pt x="21600" y="20700"/>
                    <a:pt x="21600" y="207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21600"/>
                    <a:pt x="17567" y="20250"/>
                    <a:pt x="14833" y="19500"/>
                  </a:cubicBezTo>
                  <a:cubicBezTo>
                    <a:pt x="12099" y="18750"/>
                    <a:pt x="9980" y="18450"/>
                    <a:pt x="7519" y="14850"/>
                  </a:cubicBezTo>
                  <a:cubicBezTo>
                    <a:pt x="5127" y="11400"/>
                    <a:pt x="0" y="3450"/>
                    <a:pt x="0" y="345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l">
                <a:lnSpc>
                  <a:spcPct val="80000"/>
                </a:lnSpc>
                <a:spcBef>
                  <a:spcPts val="1000"/>
                </a:spcBef>
                <a:defRPr b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78" name="Freeform 118"/>
            <p:cNvSpPr/>
            <p:nvPr/>
          </p:nvSpPr>
          <p:spPr>
            <a:xfrm>
              <a:off x="1726721" y="514157"/>
              <a:ext cx="734966" cy="216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0"/>
                    <a:pt x="6357" y="10800"/>
                    <a:pt x="7519" y="12542"/>
                  </a:cubicBezTo>
                  <a:cubicBezTo>
                    <a:pt x="8749" y="14284"/>
                    <a:pt x="10185" y="17071"/>
                    <a:pt x="14833" y="18639"/>
                  </a:cubicBezTo>
                  <a:cubicBezTo>
                    <a:pt x="19481" y="20032"/>
                    <a:pt x="21600" y="20729"/>
                    <a:pt x="21600" y="20729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21600"/>
                    <a:pt x="17772" y="20555"/>
                    <a:pt x="14765" y="19858"/>
                  </a:cubicBezTo>
                  <a:cubicBezTo>
                    <a:pt x="11757" y="18987"/>
                    <a:pt x="9775" y="17768"/>
                    <a:pt x="7519" y="14632"/>
                  </a:cubicBezTo>
                  <a:cubicBezTo>
                    <a:pt x="5263" y="11497"/>
                    <a:pt x="0" y="3658"/>
                    <a:pt x="0" y="365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l">
                <a:lnSpc>
                  <a:spcPct val="80000"/>
                </a:lnSpc>
                <a:spcBef>
                  <a:spcPts val="1000"/>
                </a:spcBef>
                <a:defRPr b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79" name="Freeform 119"/>
            <p:cNvSpPr/>
            <p:nvPr/>
          </p:nvSpPr>
          <p:spPr>
            <a:xfrm>
              <a:off x="1726721" y="587187"/>
              <a:ext cx="734966" cy="179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0"/>
                    <a:pt x="5605" y="9227"/>
                    <a:pt x="7519" y="12163"/>
                  </a:cubicBezTo>
                  <a:cubicBezTo>
                    <a:pt x="9638" y="15518"/>
                    <a:pt x="11484" y="16986"/>
                    <a:pt x="14765" y="18245"/>
                  </a:cubicBezTo>
                  <a:cubicBezTo>
                    <a:pt x="18046" y="19503"/>
                    <a:pt x="21600" y="20551"/>
                    <a:pt x="21600" y="20551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21600"/>
                    <a:pt x="18319" y="20551"/>
                    <a:pt x="14765" y="19503"/>
                  </a:cubicBezTo>
                  <a:cubicBezTo>
                    <a:pt x="11278" y="18454"/>
                    <a:pt x="10048" y="18035"/>
                    <a:pt x="7519" y="14680"/>
                  </a:cubicBezTo>
                  <a:cubicBezTo>
                    <a:pt x="5263" y="11534"/>
                    <a:pt x="0" y="3984"/>
                    <a:pt x="0" y="398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l">
                <a:lnSpc>
                  <a:spcPct val="80000"/>
                </a:lnSpc>
                <a:spcBef>
                  <a:spcPts val="1000"/>
                </a:spcBef>
                <a:defRPr b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80" name="Freeform 120"/>
            <p:cNvSpPr/>
            <p:nvPr/>
          </p:nvSpPr>
          <p:spPr>
            <a:xfrm>
              <a:off x="1726721" y="660217"/>
              <a:ext cx="734966" cy="144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0"/>
                    <a:pt x="4443" y="7027"/>
                    <a:pt x="7519" y="11711"/>
                  </a:cubicBezTo>
                  <a:cubicBezTo>
                    <a:pt x="10595" y="16395"/>
                    <a:pt x="12987" y="16916"/>
                    <a:pt x="14833" y="17696"/>
                  </a:cubicBezTo>
                  <a:cubicBezTo>
                    <a:pt x="15653" y="17957"/>
                    <a:pt x="21600" y="20299"/>
                    <a:pt x="21600" y="20299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21600"/>
                    <a:pt x="18046" y="20559"/>
                    <a:pt x="14833" y="19518"/>
                  </a:cubicBezTo>
                  <a:cubicBezTo>
                    <a:pt x="11552" y="18477"/>
                    <a:pt x="10185" y="17957"/>
                    <a:pt x="7519" y="14573"/>
                  </a:cubicBezTo>
                  <a:cubicBezTo>
                    <a:pt x="4853" y="11190"/>
                    <a:pt x="0" y="4684"/>
                    <a:pt x="0" y="468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l">
                <a:lnSpc>
                  <a:spcPct val="80000"/>
                </a:lnSpc>
                <a:spcBef>
                  <a:spcPts val="1000"/>
                </a:spcBef>
                <a:defRPr b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81" name="Freeform 121"/>
            <p:cNvSpPr/>
            <p:nvPr/>
          </p:nvSpPr>
          <p:spPr>
            <a:xfrm>
              <a:off x="1726721" y="733247"/>
              <a:ext cx="734966" cy="109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0"/>
                    <a:pt x="4443" y="7200"/>
                    <a:pt x="7519" y="10971"/>
                  </a:cubicBezTo>
                  <a:cubicBezTo>
                    <a:pt x="10595" y="15086"/>
                    <a:pt x="13397" y="16800"/>
                    <a:pt x="14833" y="17143"/>
                  </a:cubicBezTo>
                  <a:cubicBezTo>
                    <a:pt x="16200" y="17829"/>
                    <a:pt x="21600" y="19886"/>
                    <a:pt x="21600" y="19886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21600"/>
                    <a:pt x="18524" y="20571"/>
                    <a:pt x="14765" y="19200"/>
                  </a:cubicBezTo>
                  <a:cubicBezTo>
                    <a:pt x="11757" y="18171"/>
                    <a:pt x="9296" y="16800"/>
                    <a:pt x="7519" y="14743"/>
                  </a:cubicBezTo>
                  <a:cubicBezTo>
                    <a:pt x="5537" y="12686"/>
                    <a:pt x="0" y="6171"/>
                    <a:pt x="0" y="617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l">
                <a:lnSpc>
                  <a:spcPct val="80000"/>
                </a:lnSpc>
                <a:spcBef>
                  <a:spcPts val="1000"/>
                </a:spcBef>
                <a:defRPr b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82" name="Freeform 122"/>
            <p:cNvSpPr/>
            <p:nvPr/>
          </p:nvSpPr>
          <p:spPr>
            <a:xfrm>
              <a:off x="1726721" y="807014"/>
              <a:ext cx="734966" cy="73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0"/>
                    <a:pt x="3623" y="4629"/>
                    <a:pt x="7519" y="9771"/>
                  </a:cubicBezTo>
                  <a:cubicBezTo>
                    <a:pt x="10458" y="13371"/>
                    <a:pt x="14354" y="15429"/>
                    <a:pt x="14765" y="15943"/>
                  </a:cubicBezTo>
                  <a:cubicBezTo>
                    <a:pt x="15243" y="15943"/>
                    <a:pt x="21600" y="19029"/>
                    <a:pt x="21600" y="19029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21600"/>
                    <a:pt x="17499" y="20057"/>
                    <a:pt x="14765" y="19029"/>
                  </a:cubicBezTo>
                  <a:cubicBezTo>
                    <a:pt x="11962" y="18000"/>
                    <a:pt x="9091" y="16457"/>
                    <a:pt x="7519" y="15429"/>
                  </a:cubicBezTo>
                  <a:cubicBezTo>
                    <a:pt x="3896" y="12343"/>
                    <a:pt x="0" y="8743"/>
                    <a:pt x="0" y="874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l">
                <a:lnSpc>
                  <a:spcPct val="80000"/>
                </a:lnSpc>
                <a:spcBef>
                  <a:spcPts val="1000"/>
                </a:spcBef>
                <a:defRPr b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83" name="Freeform 123"/>
            <p:cNvSpPr/>
            <p:nvPr/>
          </p:nvSpPr>
          <p:spPr>
            <a:xfrm>
              <a:off x="1726721" y="882995"/>
              <a:ext cx="734966" cy="28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0"/>
                    <a:pt x="5742" y="4050"/>
                    <a:pt x="7519" y="4050"/>
                  </a:cubicBezTo>
                  <a:cubicBezTo>
                    <a:pt x="9296" y="5400"/>
                    <a:pt x="21600" y="14850"/>
                    <a:pt x="21600" y="1485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0" y="21600"/>
                    <a:pt x="0" y="21600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l">
                <a:lnSpc>
                  <a:spcPct val="80000"/>
                </a:lnSpc>
                <a:spcBef>
                  <a:spcPts val="1000"/>
                </a:spcBef>
                <a:defRPr b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84" name="Freeform 124"/>
            <p:cNvSpPr/>
            <p:nvPr/>
          </p:nvSpPr>
          <p:spPr>
            <a:xfrm>
              <a:off x="1726721" y="75242"/>
              <a:ext cx="734966" cy="426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765" y="19484"/>
                  </a:moveTo>
                  <a:cubicBezTo>
                    <a:pt x="9570" y="17985"/>
                    <a:pt x="8339" y="15517"/>
                    <a:pt x="7519" y="14018"/>
                  </a:cubicBezTo>
                  <a:cubicBezTo>
                    <a:pt x="6630" y="12519"/>
                    <a:pt x="0" y="0"/>
                    <a:pt x="0" y="0"/>
                  </a:cubicBezTo>
                  <a:cubicBezTo>
                    <a:pt x="0" y="2821"/>
                    <a:pt x="0" y="2821"/>
                    <a:pt x="0" y="2821"/>
                  </a:cubicBezTo>
                  <a:cubicBezTo>
                    <a:pt x="273" y="3262"/>
                    <a:pt x="5947" y="12784"/>
                    <a:pt x="7519" y="15429"/>
                  </a:cubicBezTo>
                  <a:cubicBezTo>
                    <a:pt x="9296" y="18426"/>
                    <a:pt x="12099" y="19131"/>
                    <a:pt x="14765" y="19837"/>
                  </a:cubicBezTo>
                  <a:cubicBezTo>
                    <a:pt x="17430" y="20630"/>
                    <a:pt x="21600" y="21600"/>
                    <a:pt x="21600" y="21600"/>
                  </a:cubicBezTo>
                  <a:cubicBezTo>
                    <a:pt x="21600" y="21247"/>
                    <a:pt x="21600" y="21247"/>
                    <a:pt x="21600" y="21247"/>
                  </a:cubicBezTo>
                  <a:cubicBezTo>
                    <a:pt x="21600" y="21247"/>
                    <a:pt x="16132" y="19837"/>
                    <a:pt x="14765" y="19484"/>
                  </a:cubicBezTo>
                  <a:close/>
                </a:path>
              </a:pathLst>
            </a:custGeom>
            <a:solidFill>
              <a:srgbClr val="B3B3B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l">
                <a:lnSpc>
                  <a:spcPct val="80000"/>
                </a:lnSpc>
                <a:spcBef>
                  <a:spcPts val="1000"/>
                </a:spcBef>
                <a:defRPr b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85" name="Freeform 125"/>
            <p:cNvSpPr/>
            <p:nvPr/>
          </p:nvSpPr>
          <p:spPr>
            <a:xfrm>
              <a:off x="1726721" y="148272"/>
              <a:ext cx="734966" cy="391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765" y="19296"/>
                  </a:moveTo>
                  <a:cubicBezTo>
                    <a:pt x="10458" y="18144"/>
                    <a:pt x="8749" y="16224"/>
                    <a:pt x="7519" y="13920"/>
                  </a:cubicBezTo>
                  <a:cubicBezTo>
                    <a:pt x="6220" y="11616"/>
                    <a:pt x="0" y="0"/>
                    <a:pt x="0" y="0"/>
                  </a:cubicBezTo>
                  <a:cubicBezTo>
                    <a:pt x="0" y="2976"/>
                    <a:pt x="0" y="2976"/>
                    <a:pt x="0" y="2976"/>
                  </a:cubicBezTo>
                  <a:cubicBezTo>
                    <a:pt x="273" y="3360"/>
                    <a:pt x="5947" y="12864"/>
                    <a:pt x="7519" y="15360"/>
                  </a:cubicBezTo>
                  <a:cubicBezTo>
                    <a:pt x="9296" y="18240"/>
                    <a:pt x="11757" y="19008"/>
                    <a:pt x="14765" y="19776"/>
                  </a:cubicBezTo>
                  <a:cubicBezTo>
                    <a:pt x="17841" y="20544"/>
                    <a:pt x="21600" y="21600"/>
                    <a:pt x="21600" y="21600"/>
                  </a:cubicBezTo>
                  <a:cubicBezTo>
                    <a:pt x="21600" y="21120"/>
                    <a:pt x="21600" y="21120"/>
                    <a:pt x="21600" y="21120"/>
                  </a:cubicBezTo>
                  <a:cubicBezTo>
                    <a:pt x="21600" y="21120"/>
                    <a:pt x="17294" y="19968"/>
                    <a:pt x="14765" y="19296"/>
                  </a:cubicBezTo>
                  <a:close/>
                </a:path>
              </a:pathLst>
            </a:custGeom>
            <a:solidFill>
              <a:srgbClr val="B3B3B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l">
                <a:lnSpc>
                  <a:spcPct val="80000"/>
                </a:lnSpc>
                <a:spcBef>
                  <a:spcPts val="1000"/>
                </a:spcBef>
                <a:defRPr b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86" name="Freeform 126"/>
            <p:cNvSpPr/>
            <p:nvPr/>
          </p:nvSpPr>
          <p:spPr>
            <a:xfrm>
              <a:off x="1726721" y="221301"/>
              <a:ext cx="734966" cy="357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765" y="19177"/>
                  </a:moveTo>
                  <a:cubicBezTo>
                    <a:pt x="10322" y="17912"/>
                    <a:pt x="9433" y="16753"/>
                    <a:pt x="7519" y="13592"/>
                  </a:cubicBezTo>
                  <a:cubicBezTo>
                    <a:pt x="6289" y="11590"/>
                    <a:pt x="273" y="527"/>
                    <a:pt x="0" y="0"/>
                  </a:cubicBezTo>
                  <a:cubicBezTo>
                    <a:pt x="0" y="2950"/>
                    <a:pt x="0" y="2950"/>
                    <a:pt x="0" y="2950"/>
                  </a:cubicBezTo>
                  <a:cubicBezTo>
                    <a:pt x="0" y="2950"/>
                    <a:pt x="5673" y="12328"/>
                    <a:pt x="7519" y="15067"/>
                  </a:cubicBezTo>
                  <a:cubicBezTo>
                    <a:pt x="9911" y="18755"/>
                    <a:pt x="12099" y="18966"/>
                    <a:pt x="14765" y="19703"/>
                  </a:cubicBezTo>
                  <a:cubicBezTo>
                    <a:pt x="17430" y="20441"/>
                    <a:pt x="21600" y="21600"/>
                    <a:pt x="21600" y="21600"/>
                  </a:cubicBezTo>
                  <a:cubicBezTo>
                    <a:pt x="21600" y="21179"/>
                    <a:pt x="21600" y="21179"/>
                    <a:pt x="21600" y="21179"/>
                  </a:cubicBezTo>
                  <a:cubicBezTo>
                    <a:pt x="21600" y="21179"/>
                    <a:pt x="16610" y="19703"/>
                    <a:pt x="14765" y="19177"/>
                  </a:cubicBezTo>
                  <a:close/>
                </a:path>
              </a:pathLst>
            </a:custGeom>
            <a:solidFill>
              <a:srgbClr val="B3B3B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l">
                <a:lnSpc>
                  <a:spcPct val="80000"/>
                </a:lnSpc>
                <a:spcBef>
                  <a:spcPts val="1000"/>
                </a:spcBef>
                <a:defRPr b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87" name="Freeform 127"/>
            <p:cNvSpPr/>
            <p:nvPr/>
          </p:nvSpPr>
          <p:spPr>
            <a:xfrm>
              <a:off x="501782" y="379901"/>
              <a:ext cx="1062599" cy="531126"/>
            </a:xfrm>
            <a:prstGeom prst="rect">
              <a:avLst/>
            </a:prstGeom>
            <a:solidFill>
              <a:srgbClr val="00449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l">
                <a:lnSpc>
                  <a:spcPct val="80000"/>
                </a:lnSpc>
                <a:spcBef>
                  <a:spcPts val="1000"/>
                </a:spcBef>
                <a:defRPr b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88" name="Freeform 128"/>
            <p:cNvSpPr/>
            <p:nvPr/>
          </p:nvSpPr>
          <p:spPr>
            <a:xfrm>
              <a:off x="985854" y="428587"/>
              <a:ext cx="97407" cy="71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309" y="7794"/>
                  </a:moveTo>
                  <a:lnTo>
                    <a:pt x="21600" y="7794"/>
                  </a:lnTo>
                  <a:lnTo>
                    <a:pt x="14836" y="13138"/>
                  </a:lnTo>
                  <a:lnTo>
                    <a:pt x="17455" y="21600"/>
                  </a:lnTo>
                  <a:lnTo>
                    <a:pt x="10691" y="16256"/>
                  </a:lnTo>
                  <a:lnTo>
                    <a:pt x="4145" y="21600"/>
                  </a:lnTo>
                  <a:lnTo>
                    <a:pt x="6545" y="13138"/>
                  </a:lnTo>
                  <a:lnTo>
                    <a:pt x="0" y="7794"/>
                  </a:lnTo>
                  <a:lnTo>
                    <a:pt x="8073" y="7794"/>
                  </a:lnTo>
                  <a:lnTo>
                    <a:pt x="10691" y="0"/>
                  </a:lnTo>
                  <a:lnTo>
                    <a:pt x="13309" y="7794"/>
                  </a:lnTo>
                  <a:close/>
                </a:path>
              </a:pathLst>
            </a:custGeom>
            <a:solidFill>
              <a:srgbClr val="FFED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l">
                <a:lnSpc>
                  <a:spcPct val="80000"/>
                </a:lnSpc>
                <a:spcBef>
                  <a:spcPts val="1000"/>
                </a:spcBef>
                <a:defRPr b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89" name="Freeform 129"/>
            <p:cNvSpPr/>
            <p:nvPr/>
          </p:nvSpPr>
          <p:spPr>
            <a:xfrm>
              <a:off x="987822" y="784146"/>
              <a:ext cx="95439" cy="69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138" y="8043"/>
                  </a:moveTo>
                  <a:lnTo>
                    <a:pt x="21600" y="8043"/>
                  </a:lnTo>
                  <a:lnTo>
                    <a:pt x="14697" y="13098"/>
                  </a:lnTo>
                  <a:lnTo>
                    <a:pt x="17369" y="21600"/>
                  </a:lnTo>
                  <a:lnTo>
                    <a:pt x="11134" y="16315"/>
                  </a:lnTo>
                  <a:lnTo>
                    <a:pt x="4231" y="21600"/>
                  </a:lnTo>
                  <a:lnTo>
                    <a:pt x="6903" y="13098"/>
                  </a:lnTo>
                  <a:lnTo>
                    <a:pt x="0" y="8043"/>
                  </a:lnTo>
                  <a:lnTo>
                    <a:pt x="8462" y="8043"/>
                  </a:lnTo>
                  <a:lnTo>
                    <a:pt x="11134" y="0"/>
                  </a:lnTo>
                  <a:lnTo>
                    <a:pt x="13138" y="8043"/>
                  </a:lnTo>
                  <a:close/>
                </a:path>
              </a:pathLst>
            </a:custGeom>
            <a:solidFill>
              <a:srgbClr val="FFED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l">
                <a:lnSpc>
                  <a:spcPct val="80000"/>
                </a:lnSpc>
                <a:spcBef>
                  <a:spcPts val="1000"/>
                </a:spcBef>
                <a:defRPr b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90" name="Freeform 130"/>
            <p:cNvSpPr/>
            <p:nvPr/>
          </p:nvSpPr>
          <p:spPr>
            <a:xfrm>
              <a:off x="1103920" y="759803"/>
              <a:ext cx="97407" cy="69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527" y="8043"/>
                  </a:moveTo>
                  <a:lnTo>
                    <a:pt x="21600" y="8043"/>
                  </a:lnTo>
                  <a:lnTo>
                    <a:pt x="15055" y="13557"/>
                  </a:lnTo>
                  <a:lnTo>
                    <a:pt x="17455" y="21600"/>
                  </a:lnTo>
                  <a:lnTo>
                    <a:pt x="10909" y="16774"/>
                  </a:lnTo>
                  <a:lnTo>
                    <a:pt x="4145" y="21600"/>
                  </a:lnTo>
                  <a:lnTo>
                    <a:pt x="6764" y="13557"/>
                  </a:lnTo>
                  <a:lnTo>
                    <a:pt x="0" y="8043"/>
                  </a:lnTo>
                  <a:lnTo>
                    <a:pt x="8291" y="8043"/>
                  </a:lnTo>
                  <a:lnTo>
                    <a:pt x="10909" y="0"/>
                  </a:lnTo>
                  <a:lnTo>
                    <a:pt x="13527" y="8043"/>
                  </a:lnTo>
                  <a:close/>
                </a:path>
              </a:pathLst>
            </a:custGeom>
            <a:solidFill>
              <a:srgbClr val="FFED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l">
                <a:lnSpc>
                  <a:spcPct val="80000"/>
                </a:lnSpc>
                <a:spcBef>
                  <a:spcPts val="1000"/>
                </a:spcBef>
                <a:defRPr b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91" name="Freeform 131"/>
            <p:cNvSpPr/>
            <p:nvPr/>
          </p:nvSpPr>
          <p:spPr>
            <a:xfrm>
              <a:off x="1103920" y="452930"/>
              <a:ext cx="97407" cy="70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527" y="8185"/>
                  </a:moveTo>
                  <a:lnTo>
                    <a:pt x="21600" y="8185"/>
                  </a:lnTo>
                  <a:lnTo>
                    <a:pt x="15055" y="12960"/>
                  </a:lnTo>
                  <a:lnTo>
                    <a:pt x="17455" y="21600"/>
                  </a:lnTo>
                  <a:lnTo>
                    <a:pt x="10909" y="16143"/>
                  </a:lnTo>
                  <a:lnTo>
                    <a:pt x="4145" y="21600"/>
                  </a:lnTo>
                  <a:lnTo>
                    <a:pt x="6764" y="12960"/>
                  </a:lnTo>
                  <a:lnTo>
                    <a:pt x="0" y="8185"/>
                  </a:lnTo>
                  <a:lnTo>
                    <a:pt x="8291" y="8185"/>
                  </a:lnTo>
                  <a:lnTo>
                    <a:pt x="10909" y="0"/>
                  </a:lnTo>
                  <a:lnTo>
                    <a:pt x="13527" y="8185"/>
                  </a:lnTo>
                  <a:close/>
                </a:path>
              </a:pathLst>
            </a:custGeom>
            <a:solidFill>
              <a:srgbClr val="FFED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l">
                <a:lnSpc>
                  <a:spcPct val="80000"/>
                </a:lnSpc>
                <a:spcBef>
                  <a:spcPts val="1000"/>
                </a:spcBef>
                <a:defRPr b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92" name="Freeform 132"/>
            <p:cNvSpPr/>
            <p:nvPr/>
          </p:nvSpPr>
          <p:spPr>
            <a:xfrm>
              <a:off x="1192471" y="517108"/>
              <a:ext cx="95439" cy="70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138" y="8185"/>
                  </a:moveTo>
                  <a:lnTo>
                    <a:pt x="21600" y="8185"/>
                  </a:lnTo>
                  <a:lnTo>
                    <a:pt x="14697" y="13642"/>
                  </a:lnTo>
                  <a:lnTo>
                    <a:pt x="17369" y="21600"/>
                  </a:lnTo>
                  <a:lnTo>
                    <a:pt x="10466" y="16825"/>
                  </a:lnTo>
                  <a:lnTo>
                    <a:pt x="4231" y="21600"/>
                  </a:lnTo>
                  <a:lnTo>
                    <a:pt x="6903" y="13642"/>
                  </a:lnTo>
                  <a:lnTo>
                    <a:pt x="0" y="8185"/>
                  </a:lnTo>
                  <a:lnTo>
                    <a:pt x="8462" y="8185"/>
                  </a:lnTo>
                  <a:lnTo>
                    <a:pt x="10466" y="0"/>
                  </a:lnTo>
                  <a:lnTo>
                    <a:pt x="13138" y="8185"/>
                  </a:lnTo>
                  <a:close/>
                </a:path>
              </a:pathLst>
            </a:custGeom>
            <a:solidFill>
              <a:srgbClr val="FFED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l">
                <a:lnSpc>
                  <a:spcPct val="80000"/>
                </a:lnSpc>
                <a:spcBef>
                  <a:spcPts val="1000"/>
                </a:spcBef>
                <a:defRPr b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93" name="Freeform 133"/>
            <p:cNvSpPr/>
            <p:nvPr/>
          </p:nvSpPr>
          <p:spPr>
            <a:xfrm>
              <a:off x="1192471" y="697101"/>
              <a:ext cx="95439" cy="67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138" y="7748"/>
                  </a:moveTo>
                  <a:lnTo>
                    <a:pt x="21600" y="7748"/>
                  </a:lnTo>
                  <a:lnTo>
                    <a:pt x="14697" y="13148"/>
                  </a:lnTo>
                  <a:lnTo>
                    <a:pt x="17369" y="21600"/>
                  </a:lnTo>
                  <a:lnTo>
                    <a:pt x="10466" y="16670"/>
                  </a:lnTo>
                  <a:lnTo>
                    <a:pt x="4231" y="21600"/>
                  </a:lnTo>
                  <a:lnTo>
                    <a:pt x="6903" y="13148"/>
                  </a:lnTo>
                  <a:lnTo>
                    <a:pt x="0" y="7748"/>
                  </a:lnTo>
                  <a:lnTo>
                    <a:pt x="8462" y="7748"/>
                  </a:lnTo>
                  <a:lnTo>
                    <a:pt x="10466" y="0"/>
                  </a:lnTo>
                  <a:lnTo>
                    <a:pt x="13138" y="7748"/>
                  </a:lnTo>
                  <a:close/>
                </a:path>
              </a:pathLst>
            </a:custGeom>
            <a:solidFill>
              <a:srgbClr val="FFED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l">
                <a:lnSpc>
                  <a:spcPct val="80000"/>
                </a:lnSpc>
                <a:spcBef>
                  <a:spcPts val="1000"/>
                </a:spcBef>
                <a:defRPr b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94" name="Freeform 134"/>
            <p:cNvSpPr/>
            <p:nvPr/>
          </p:nvSpPr>
          <p:spPr>
            <a:xfrm>
              <a:off x="1224938" y="606366"/>
              <a:ext cx="95440" cy="67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138" y="8217"/>
                  </a:moveTo>
                  <a:lnTo>
                    <a:pt x="21600" y="8217"/>
                  </a:lnTo>
                  <a:lnTo>
                    <a:pt x="14697" y="13383"/>
                  </a:lnTo>
                  <a:lnTo>
                    <a:pt x="17369" y="21600"/>
                  </a:lnTo>
                  <a:lnTo>
                    <a:pt x="10466" y="16670"/>
                  </a:lnTo>
                  <a:lnTo>
                    <a:pt x="4231" y="21600"/>
                  </a:lnTo>
                  <a:lnTo>
                    <a:pt x="6903" y="13383"/>
                  </a:lnTo>
                  <a:lnTo>
                    <a:pt x="0" y="8217"/>
                  </a:lnTo>
                  <a:lnTo>
                    <a:pt x="8462" y="8217"/>
                  </a:lnTo>
                  <a:lnTo>
                    <a:pt x="10466" y="0"/>
                  </a:lnTo>
                  <a:lnTo>
                    <a:pt x="13138" y="8217"/>
                  </a:lnTo>
                  <a:close/>
                </a:path>
              </a:pathLst>
            </a:custGeom>
            <a:solidFill>
              <a:srgbClr val="FFED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l">
                <a:lnSpc>
                  <a:spcPct val="80000"/>
                </a:lnSpc>
                <a:spcBef>
                  <a:spcPts val="1000"/>
                </a:spcBef>
                <a:defRPr b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95" name="Freeform 135"/>
            <p:cNvSpPr/>
            <p:nvPr/>
          </p:nvSpPr>
          <p:spPr>
            <a:xfrm>
              <a:off x="866804" y="452930"/>
              <a:ext cx="95439" cy="70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138" y="8185"/>
                  </a:moveTo>
                  <a:lnTo>
                    <a:pt x="21600" y="8185"/>
                  </a:lnTo>
                  <a:lnTo>
                    <a:pt x="14697" y="12960"/>
                  </a:lnTo>
                  <a:lnTo>
                    <a:pt x="17369" y="21600"/>
                  </a:lnTo>
                  <a:lnTo>
                    <a:pt x="11134" y="16143"/>
                  </a:lnTo>
                  <a:lnTo>
                    <a:pt x="4231" y="21600"/>
                  </a:lnTo>
                  <a:lnTo>
                    <a:pt x="6903" y="12960"/>
                  </a:lnTo>
                  <a:lnTo>
                    <a:pt x="0" y="8185"/>
                  </a:lnTo>
                  <a:lnTo>
                    <a:pt x="8462" y="8185"/>
                  </a:lnTo>
                  <a:lnTo>
                    <a:pt x="11134" y="0"/>
                  </a:lnTo>
                  <a:lnTo>
                    <a:pt x="13138" y="8185"/>
                  </a:lnTo>
                  <a:close/>
                </a:path>
              </a:pathLst>
            </a:custGeom>
            <a:solidFill>
              <a:srgbClr val="FFED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l">
                <a:lnSpc>
                  <a:spcPct val="80000"/>
                </a:lnSpc>
                <a:spcBef>
                  <a:spcPts val="1000"/>
                </a:spcBef>
                <a:defRPr b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96" name="Freeform 136"/>
            <p:cNvSpPr/>
            <p:nvPr/>
          </p:nvSpPr>
          <p:spPr>
            <a:xfrm>
              <a:off x="783173" y="517108"/>
              <a:ext cx="95439" cy="70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138" y="8185"/>
                  </a:moveTo>
                  <a:lnTo>
                    <a:pt x="21600" y="8185"/>
                  </a:lnTo>
                  <a:lnTo>
                    <a:pt x="14697" y="13642"/>
                  </a:lnTo>
                  <a:lnTo>
                    <a:pt x="17369" y="21600"/>
                  </a:lnTo>
                  <a:lnTo>
                    <a:pt x="10466" y="16825"/>
                  </a:lnTo>
                  <a:lnTo>
                    <a:pt x="4231" y="21600"/>
                  </a:lnTo>
                  <a:lnTo>
                    <a:pt x="6903" y="13642"/>
                  </a:lnTo>
                  <a:lnTo>
                    <a:pt x="0" y="8185"/>
                  </a:lnTo>
                  <a:lnTo>
                    <a:pt x="8016" y="8185"/>
                  </a:lnTo>
                  <a:lnTo>
                    <a:pt x="10466" y="0"/>
                  </a:lnTo>
                  <a:lnTo>
                    <a:pt x="13138" y="8185"/>
                  </a:lnTo>
                  <a:close/>
                </a:path>
              </a:pathLst>
            </a:custGeom>
            <a:solidFill>
              <a:srgbClr val="FFED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l">
                <a:lnSpc>
                  <a:spcPct val="80000"/>
                </a:lnSpc>
                <a:spcBef>
                  <a:spcPts val="1000"/>
                </a:spcBef>
                <a:defRPr b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97" name="Freeform 137"/>
            <p:cNvSpPr/>
            <p:nvPr/>
          </p:nvSpPr>
          <p:spPr>
            <a:xfrm>
              <a:off x="750705" y="606366"/>
              <a:ext cx="95439" cy="67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138" y="8217"/>
                  </a:moveTo>
                  <a:lnTo>
                    <a:pt x="21600" y="8217"/>
                  </a:lnTo>
                  <a:lnTo>
                    <a:pt x="15365" y="13383"/>
                  </a:lnTo>
                  <a:lnTo>
                    <a:pt x="17814" y="21600"/>
                  </a:lnTo>
                  <a:lnTo>
                    <a:pt x="11134" y="16670"/>
                  </a:lnTo>
                  <a:lnTo>
                    <a:pt x="4231" y="21600"/>
                  </a:lnTo>
                  <a:lnTo>
                    <a:pt x="6903" y="13383"/>
                  </a:lnTo>
                  <a:lnTo>
                    <a:pt x="0" y="8217"/>
                  </a:lnTo>
                  <a:lnTo>
                    <a:pt x="8462" y="8217"/>
                  </a:lnTo>
                  <a:lnTo>
                    <a:pt x="11134" y="0"/>
                  </a:lnTo>
                  <a:lnTo>
                    <a:pt x="13138" y="8217"/>
                  </a:lnTo>
                  <a:close/>
                </a:path>
              </a:pathLst>
            </a:custGeom>
            <a:solidFill>
              <a:srgbClr val="FFED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l">
                <a:lnSpc>
                  <a:spcPct val="80000"/>
                </a:lnSpc>
                <a:spcBef>
                  <a:spcPts val="1000"/>
                </a:spcBef>
                <a:defRPr b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98" name="Freeform 138"/>
            <p:cNvSpPr/>
            <p:nvPr/>
          </p:nvSpPr>
          <p:spPr>
            <a:xfrm>
              <a:off x="783173" y="697101"/>
              <a:ext cx="95439" cy="67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138" y="8217"/>
                  </a:moveTo>
                  <a:lnTo>
                    <a:pt x="21600" y="8217"/>
                  </a:lnTo>
                  <a:lnTo>
                    <a:pt x="14697" y="13148"/>
                  </a:lnTo>
                  <a:lnTo>
                    <a:pt x="17369" y="21600"/>
                  </a:lnTo>
                  <a:lnTo>
                    <a:pt x="10466" y="16670"/>
                  </a:lnTo>
                  <a:lnTo>
                    <a:pt x="4231" y="21600"/>
                  </a:lnTo>
                  <a:lnTo>
                    <a:pt x="6903" y="13148"/>
                  </a:lnTo>
                  <a:lnTo>
                    <a:pt x="0" y="8217"/>
                  </a:lnTo>
                  <a:lnTo>
                    <a:pt x="8016" y="8217"/>
                  </a:lnTo>
                  <a:lnTo>
                    <a:pt x="10466" y="0"/>
                  </a:lnTo>
                  <a:lnTo>
                    <a:pt x="13138" y="8217"/>
                  </a:lnTo>
                  <a:close/>
                </a:path>
              </a:pathLst>
            </a:custGeom>
            <a:solidFill>
              <a:srgbClr val="FFED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l">
                <a:lnSpc>
                  <a:spcPct val="80000"/>
                </a:lnSpc>
                <a:spcBef>
                  <a:spcPts val="1000"/>
                </a:spcBef>
                <a:defRPr b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99" name="Freeform 139"/>
            <p:cNvSpPr/>
            <p:nvPr/>
          </p:nvSpPr>
          <p:spPr>
            <a:xfrm>
              <a:off x="868771" y="761279"/>
              <a:ext cx="95439" cy="67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361" y="7748"/>
                  </a:moveTo>
                  <a:lnTo>
                    <a:pt x="21600" y="7748"/>
                  </a:lnTo>
                  <a:lnTo>
                    <a:pt x="14920" y="13383"/>
                  </a:lnTo>
                  <a:lnTo>
                    <a:pt x="17369" y="21600"/>
                  </a:lnTo>
                  <a:lnTo>
                    <a:pt x="10689" y="16670"/>
                  </a:lnTo>
                  <a:lnTo>
                    <a:pt x="3786" y="21600"/>
                  </a:lnTo>
                  <a:lnTo>
                    <a:pt x="6458" y="13383"/>
                  </a:lnTo>
                  <a:lnTo>
                    <a:pt x="0" y="7748"/>
                  </a:lnTo>
                  <a:lnTo>
                    <a:pt x="8016" y="7748"/>
                  </a:lnTo>
                  <a:lnTo>
                    <a:pt x="10689" y="0"/>
                  </a:lnTo>
                  <a:lnTo>
                    <a:pt x="13361" y="7748"/>
                  </a:lnTo>
                  <a:close/>
                </a:path>
              </a:pathLst>
            </a:custGeom>
            <a:solidFill>
              <a:srgbClr val="FFED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l">
                <a:lnSpc>
                  <a:spcPct val="80000"/>
                </a:lnSpc>
                <a:spcBef>
                  <a:spcPts val="1000"/>
                </a:spcBef>
                <a:defRPr b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301" name="Titolo Testo"/>
          <p:cNvSpPr txBox="1">
            <a:spLocks noGrp="1"/>
          </p:cNvSpPr>
          <p:nvPr>
            <p:ph type="title"/>
          </p:nvPr>
        </p:nvSpPr>
        <p:spPr>
          <a:xfrm>
            <a:off x="6479116" y="2197100"/>
            <a:ext cx="5088469" cy="1412876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0000"/>
              </a:lnSpc>
              <a:defRPr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Titolo Testo</a:t>
            </a:r>
          </a:p>
        </p:txBody>
      </p:sp>
      <p:sp>
        <p:nvSpPr>
          <p:cNvPr id="30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6479116" y="3644900"/>
            <a:ext cx="5088469" cy="25288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FontTx/>
              <a:buNone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01700" indent="-444500">
              <a:lnSpc>
                <a:spcPct val="90000"/>
              </a:lnSpc>
              <a:spcBef>
                <a:spcPts val="0"/>
              </a:spcBef>
              <a:buFontTx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14450" indent="-400050">
              <a:lnSpc>
                <a:spcPct val="90000"/>
              </a:lnSpc>
              <a:spcBef>
                <a:spcPts val="0"/>
              </a:spcBef>
              <a:buFontTx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indent="-457200">
              <a:lnSpc>
                <a:spcPct val="90000"/>
              </a:lnSpc>
              <a:spcBef>
                <a:spcPts val="0"/>
              </a:spcBef>
              <a:buFontTx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indent="-457200">
              <a:lnSpc>
                <a:spcPct val="90000"/>
              </a:lnSpc>
              <a:spcBef>
                <a:spcPts val="0"/>
              </a:spcBef>
              <a:buFontTx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0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8478978" y="6232198"/>
            <a:ext cx="258623" cy="24830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" name="Corpo livello uno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Titolo Testo"/>
          <p:cNvSpPr txBox="1">
            <a:spLocks noGrp="1"/>
          </p:cNvSpPr>
          <p:nvPr>
            <p:ph type="title"/>
          </p:nvPr>
        </p:nvSpPr>
        <p:spPr>
          <a:xfrm>
            <a:off x="609600" y="333375"/>
            <a:ext cx="10287000" cy="908050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>
                <a:solidFill>
                  <a:srgbClr val="27859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Titolo Testo</a:t>
            </a:r>
          </a:p>
        </p:txBody>
      </p:sp>
      <p:sp>
        <p:nvSpPr>
          <p:cNvPr id="311" name="Corpo livello uno…"/>
          <p:cNvSpPr txBox="1">
            <a:spLocks noGrp="1"/>
          </p:cNvSpPr>
          <p:nvPr>
            <p:ph type="body" idx="1"/>
          </p:nvPr>
        </p:nvSpPr>
        <p:spPr>
          <a:xfrm>
            <a:off x="609600" y="1196975"/>
            <a:ext cx="10972800" cy="4752977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400"/>
              </a:spcBef>
              <a:buClr>
                <a:srgbClr val="27859C"/>
              </a:buClr>
              <a:buFontTx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774700" indent="-317500">
              <a:spcBef>
                <a:spcPts val="400"/>
              </a:spcBef>
              <a:buClr>
                <a:srgbClr val="27859C"/>
              </a:buClr>
              <a:buFontTx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1200150" indent="-285750">
              <a:spcBef>
                <a:spcPts val="400"/>
              </a:spcBef>
              <a:buClr>
                <a:srgbClr val="27859C"/>
              </a:buClr>
              <a:buFontTx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marL="1698170" indent="-326570">
              <a:spcBef>
                <a:spcPts val="400"/>
              </a:spcBef>
              <a:buClr>
                <a:srgbClr val="27859C"/>
              </a:buClr>
              <a:buFontTx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2155370" indent="-326570">
              <a:spcBef>
                <a:spcPts val="400"/>
              </a:spcBef>
              <a:buClr>
                <a:srgbClr val="27859C"/>
              </a:buClr>
              <a:buFontTx/>
              <a:defRPr sz="20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416985" y="6355684"/>
            <a:ext cx="414916" cy="412498"/>
          </a:xfrm>
          <a:prstGeom prst="rect">
            <a:avLst/>
          </a:prstGeom>
        </p:spPr>
        <p:txBody>
          <a:bodyPr/>
          <a:lstStyle>
            <a:lvl1pPr algn="l">
              <a:defRPr sz="2200">
                <a:solidFill>
                  <a:srgbClr val="13409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Titolo Testo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1" cy="1362077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90000"/>
              </a:lnSpc>
              <a:defRPr sz="4000" b="1" cap="all">
                <a:solidFill>
                  <a:srgbClr val="27859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Titolo Testo</a:t>
            </a:r>
          </a:p>
        </p:txBody>
      </p:sp>
      <p:sp>
        <p:nvSpPr>
          <p:cNvPr id="320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963084" y="2906713"/>
            <a:ext cx="10363201" cy="150018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spcBef>
                <a:spcPts val="40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spcBef>
                <a:spcPts val="40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spcBef>
                <a:spcPts val="40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spcBef>
                <a:spcPts val="40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21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416985" y="6355684"/>
            <a:ext cx="414916" cy="412498"/>
          </a:xfrm>
          <a:prstGeom prst="rect">
            <a:avLst/>
          </a:prstGeom>
        </p:spPr>
        <p:txBody>
          <a:bodyPr/>
          <a:lstStyle>
            <a:lvl1pPr algn="l">
              <a:defRPr sz="2200">
                <a:solidFill>
                  <a:srgbClr val="13409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Titolo Testo"/>
          <p:cNvSpPr txBox="1">
            <a:spLocks noGrp="1"/>
          </p:cNvSpPr>
          <p:nvPr>
            <p:ph type="title"/>
          </p:nvPr>
        </p:nvSpPr>
        <p:spPr>
          <a:xfrm>
            <a:off x="609600" y="333375"/>
            <a:ext cx="10287000" cy="908050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>
                <a:solidFill>
                  <a:srgbClr val="27859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Titolo Testo</a:t>
            </a:r>
          </a:p>
        </p:txBody>
      </p:sp>
      <p:sp>
        <p:nvSpPr>
          <p:cNvPr id="329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609600" y="1196975"/>
            <a:ext cx="5384800" cy="4752977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600"/>
              </a:spcBef>
              <a:buClr>
                <a:srgbClr val="27859C"/>
              </a:buClr>
              <a:buFontTx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marL="790575" indent="-333375">
              <a:spcBef>
                <a:spcPts val="600"/>
              </a:spcBef>
              <a:buClr>
                <a:srgbClr val="27859C"/>
              </a:buClr>
              <a:buFontTx/>
              <a:defRPr sz="2800">
                <a:latin typeface="Arial"/>
                <a:ea typeface="Arial"/>
                <a:cs typeface="Arial"/>
                <a:sym typeface="Arial"/>
              </a:defRPr>
            </a:lvl2pPr>
            <a:lvl3pPr marL="1234438" indent="-320038">
              <a:spcBef>
                <a:spcPts val="600"/>
              </a:spcBef>
              <a:buClr>
                <a:srgbClr val="27859C"/>
              </a:buClr>
              <a:buFontTx/>
              <a:defRPr sz="2800">
                <a:latin typeface="Arial"/>
                <a:ea typeface="Arial"/>
                <a:cs typeface="Arial"/>
                <a:sym typeface="Arial"/>
              </a:defRPr>
            </a:lvl3pPr>
            <a:lvl4pPr marL="1727200" indent="-355600">
              <a:spcBef>
                <a:spcPts val="600"/>
              </a:spcBef>
              <a:buClr>
                <a:srgbClr val="27859C"/>
              </a:buClr>
              <a:buFontTx/>
              <a:defRPr sz="2800">
                <a:latin typeface="Arial"/>
                <a:ea typeface="Arial"/>
                <a:cs typeface="Arial"/>
                <a:sym typeface="Arial"/>
              </a:defRPr>
            </a:lvl4pPr>
            <a:lvl5pPr marL="2184400" indent="-355600">
              <a:spcBef>
                <a:spcPts val="600"/>
              </a:spcBef>
              <a:buClr>
                <a:srgbClr val="27859C"/>
              </a:buClr>
              <a:buFontTx/>
              <a:defRPr sz="28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30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416985" y="6355684"/>
            <a:ext cx="414916" cy="412498"/>
          </a:xfrm>
          <a:prstGeom prst="rect">
            <a:avLst/>
          </a:prstGeom>
        </p:spPr>
        <p:txBody>
          <a:bodyPr/>
          <a:lstStyle>
            <a:lvl1pPr algn="l">
              <a:defRPr sz="2200">
                <a:solidFill>
                  <a:srgbClr val="13409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>
                <a:solidFill>
                  <a:srgbClr val="27859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Titolo Testo</a:t>
            </a:r>
          </a:p>
        </p:txBody>
      </p:sp>
      <p:sp>
        <p:nvSpPr>
          <p:cNvPr id="338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609600" y="1535112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spcBef>
                <a:spcPts val="500"/>
              </a:spcBef>
              <a:buSzTx/>
              <a:buFont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spcBef>
                <a:spcPts val="500"/>
              </a:spcBef>
              <a:buSzTx/>
              <a:buFont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spcBef>
                <a:spcPts val="500"/>
              </a:spcBef>
              <a:buSzTx/>
              <a:buFont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spcBef>
                <a:spcPts val="500"/>
              </a:spcBef>
              <a:buSzTx/>
              <a:buFont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39" name="Segnaposto testo 4"/>
          <p:cNvSpPr>
            <a:spLocks noGrp="1"/>
          </p:cNvSpPr>
          <p:nvPr>
            <p:ph type="body" sz="quarter" idx="13"/>
          </p:nvPr>
        </p:nvSpPr>
        <p:spPr>
          <a:xfrm>
            <a:off x="6193368" y="1535112"/>
            <a:ext cx="5389035" cy="63976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340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416985" y="6355684"/>
            <a:ext cx="414916" cy="412498"/>
          </a:xfrm>
          <a:prstGeom prst="rect">
            <a:avLst/>
          </a:prstGeom>
        </p:spPr>
        <p:txBody>
          <a:bodyPr/>
          <a:lstStyle>
            <a:lvl1pPr algn="l">
              <a:defRPr sz="2200">
                <a:solidFill>
                  <a:srgbClr val="13409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Titolo Testo"/>
          <p:cNvSpPr txBox="1">
            <a:spLocks noGrp="1"/>
          </p:cNvSpPr>
          <p:nvPr>
            <p:ph type="title"/>
          </p:nvPr>
        </p:nvSpPr>
        <p:spPr>
          <a:xfrm>
            <a:off x="609600" y="333375"/>
            <a:ext cx="10287000" cy="908050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>
                <a:solidFill>
                  <a:srgbClr val="27859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Titolo Testo</a:t>
            </a:r>
          </a:p>
        </p:txBody>
      </p:sp>
      <p:sp>
        <p:nvSpPr>
          <p:cNvPr id="34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416985" y="6355684"/>
            <a:ext cx="414916" cy="412498"/>
          </a:xfrm>
          <a:prstGeom prst="rect">
            <a:avLst/>
          </a:prstGeom>
        </p:spPr>
        <p:txBody>
          <a:bodyPr/>
          <a:lstStyle>
            <a:lvl1pPr algn="l">
              <a:defRPr sz="2200">
                <a:solidFill>
                  <a:srgbClr val="13409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416985" y="6355684"/>
            <a:ext cx="414916" cy="412498"/>
          </a:xfrm>
          <a:prstGeom prst="rect">
            <a:avLst/>
          </a:prstGeom>
        </p:spPr>
        <p:txBody>
          <a:bodyPr/>
          <a:lstStyle>
            <a:lvl1pPr algn="l">
              <a:defRPr sz="2200">
                <a:solidFill>
                  <a:srgbClr val="13409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Titolo Testo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0000"/>
              </a:lnSpc>
              <a:defRPr sz="2000" b="1">
                <a:solidFill>
                  <a:srgbClr val="27859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Titolo Testo</a:t>
            </a:r>
          </a:p>
        </p:txBody>
      </p:sp>
      <p:sp>
        <p:nvSpPr>
          <p:cNvPr id="363" name="Corpo livello uno…"/>
          <p:cNvSpPr txBox="1">
            <a:spLocks noGrp="1"/>
          </p:cNvSpPr>
          <p:nvPr>
            <p:ph type="body" idx="1"/>
          </p:nvPr>
        </p:nvSpPr>
        <p:spPr>
          <a:xfrm>
            <a:off x="4766733" y="273050"/>
            <a:ext cx="6815667" cy="5853115"/>
          </a:xfrm>
          <a:prstGeom prst="rect">
            <a:avLst/>
          </a:prstGeom>
        </p:spPr>
        <p:txBody>
          <a:bodyPr anchor="ctr"/>
          <a:lstStyle>
            <a:lvl1pPr>
              <a:buClr>
                <a:srgbClr val="27859C"/>
              </a:buClr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Clr>
                <a:srgbClr val="27859C"/>
              </a:buClr>
              <a:buFontTx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buClr>
                <a:srgbClr val="27859C"/>
              </a:buClr>
              <a:buFontTx/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Clr>
                <a:srgbClr val="27859C"/>
              </a:buClr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Clr>
                <a:srgbClr val="27859C"/>
              </a:buClr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64" name="Segnaposto testo 3"/>
          <p:cNvSpPr>
            <a:spLocks noGrp="1"/>
          </p:cNvSpPr>
          <p:nvPr>
            <p:ph type="body" sz="half" idx="13"/>
          </p:nvPr>
        </p:nvSpPr>
        <p:spPr>
          <a:xfrm>
            <a:off x="609600" y="1435101"/>
            <a:ext cx="4011086" cy="4691063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36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416985" y="6355684"/>
            <a:ext cx="414916" cy="412498"/>
          </a:xfrm>
          <a:prstGeom prst="rect">
            <a:avLst/>
          </a:prstGeom>
        </p:spPr>
        <p:txBody>
          <a:bodyPr/>
          <a:lstStyle>
            <a:lvl1pPr algn="l">
              <a:defRPr sz="2200">
                <a:solidFill>
                  <a:srgbClr val="13409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Titolo Testo"/>
          <p:cNvSpPr txBox="1">
            <a:spLocks noGrp="1"/>
          </p:cNvSpPr>
          <p:nvPr>
            <p:ph type="title"/>
          </p:nvPr>
        </p:nvSpPr>
        <p:spPr>
          <a:xfrm>
            <a:off x="2389715" y="4800600"/>
            <a:ext cx="7315202" cy="566738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0000"/>
              </a:lnSpc>
              <a:defRPr sz="2000" b="1">
                <a:solidFill>
                  <a:srgbClr val="27859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Titolo Testo</a:t>
            </a:r>
          </a:p>
        </p:txBody>
      </p:sp>
      <p:sp>
        <p:nvSpPr>
          <p:cNvPr id="373" name="Segnaposto immagine 2"/>
          <p:cNvSpPr>
            <a:spLocks noGrp="1"/>
          </p:cNvSpPr>
          <p:nvPr>
            <p:ph type="pic" sz="half" idx="13"/>
          </p:nvPr>
        </p:nvSpPr>
        <p:spPr>
          <a:xfrm>
            <a:off x="2389715" y="612775"/>
            <a:ext cx="7315202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74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2389715" y="5367337"/>
            <a:ext cx="7315202" cy="804864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3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spcBef>
                <a:spcPts val="3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spcBef>
                <a:spcPts val="3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spcBef>
                <a:spcPts val="3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spcBef>
                <a:spcPts val="3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7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416985" y="6355684"/>
            <a:ext cx="414916" cy="412498"/>
          </a:xfrm>
          <a:prstGeom prst="rect">
            <a:avLst/>
          </a:prstGeom>
        </p:spPr>
        <p:txBody>
          <a:bodyPr/>
          <a:lstStyle>
            <a:lvl1pPr algn="l">
              <a:defRPr sz="2200">
                <a:solidFill>
                  <a:srgbClr val="13409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Testo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1" cy="1362077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Titolo Testo</a:t>
            </a:r>
          </a:p>
        </p:txBody>
      </p:sp>
      <p:sp>
        <p:nvSpPr>
          <p:cNvPr id="30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963084" y="2906713"/>
            <a:ext cx="10363201" cy="150018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9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525965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48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609600" y="1535112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9" name="Segnaposto testo 4"/>
          <p:cNvSpPr>
            <a:spLocks noGrp="1"/>
          </p:cNvSpPr>
          <p:nvPr>
            <p:ph type="body" sz="quarter" idx="13"/>
          </p:nvPr>
        </p:nvSpPr>
        <p:spPr>
          <a:xfrm>
            <a:off x="6193368" y="1535112"/>
            <a:ext cx="5389035" cy="63976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olo Testo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Titolo Testo</a:t>
            </a:r>
          </a:p>
        </p:txBody>
      </p:sp>
      <p:sp>
        <p:nvSpPr>
          <p:cNvPr id="73" name="Corpo livello uno…"/>
          <p:cNvSpPr txBox="1">
            <a:spLocks noGrp="1"/>
          </p:cNvSpPr>
          <p:nvPr>
            <p:ph type="body" idx="1"/>
          </p:nvPr>
        </p:nvSpPr>
        <p:spPr>
          <a:xfrm>
            <a:off x="4766733" y="273050"/>
            <a:ext cx="6815667" cy="5853115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4" name="Segnaposto testo 3"/>
          <p:cNvSpPr>
            <a:spLocks noGrp="1"/>
          </p:cNvSpPr>
          <p:nvPr>
            <p:ph type="body" sz="half" idx="13"/>
          </p:nvPr>
        </p:nvSpPr>
        <p:spPr>
          <a:xfrm>
            <a:off x="609600" y="1435101"/>
            <a:ext cx="4011086" cy="46910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olo Testo"/>
          <p:cNvSpPr txBox="1">
            <a:spLocks noGrp="1"/>
          </p:cNvSpPr>
          <p:nvPr>
            <p:ph type="title"/>
          </p:nvPr>
        </p:nvSpPr>
        <p:spPr>
          <a:xfrm>
            <a:off x="2389715" y="4800600"/>
            <a:ext cx="7315202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Titolo Testo</a:t>
            </a:r>
          </a:p>
        </p:txBody>
      </p:sp>
      <p:sp>
        <p:nvSpPr>
          <p:cNvPr id="83" name="Segnaposto immagine 2"/>
          <p:cNvSpPr>
            <a:spLocks noGrp="1"/>
          </p:cNvSpPr>
          <p:nvPr>
            <p:ph type="pic" sz="half" idx="13"/>
          </p:nvPr>
        </p:nvSpPr>
        <p:spPr>
          <a:xfrm>
            <a:off x="2389715" y="612775"/>
            <a:ext cx="7315202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2389715" y="5367337"/>
            <a:ext cx="7315202" cy="8048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0">
              <a:spcBef>
                <a:spcPts val="300"/>
              </a:spcBef>
              <a:buSzTx/>
              <a:buFontTx/>
              <a:buNone/>
              <a:defRPr sz="1400"/>
            </a:lvl2pPr>
            <a:lvl3pPr marL="0" indent="0">
              <a:spcBef>
                <a:spcPts val="300"/>
              </a:spcBef>
              <a:buSzTx/>
              <a:buFontTx/>
              <a:buNone/>
              <a:defRPr sz="1400"/>
            </a:lvl3pPr>
            <a:lvl4pPr marL="0" indent="0">
              <a:spcBef>
                <a:spcPts val="300"/>
              </a:spcBef>
              <a:buSzTx/>
              <a:buFontTx/>
              <a:buNone/>
              <a:defRPr sz="1400"/>
            </a:lvl4pPr>
            <a:lvl5pPr marL="0" indent="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3" name="Corpo livello uno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323778" y="6414762"/>
            <a:ext cx="258623" cy="248304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Rettangolo con singolo angolo ritagliato 9"/>
          <p:cNvSpPr/>
          <p:nvPr/>
        </p:nvSpPr>
        <p:spPr>
          <a:xfrm rot="10800000">
            <a:off x="3883602" y="1772812"/>
            <a:ext cx="7900649" cy="30517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0747" y="0"/>
                </a:lnTo>
                <a:lnTo>
                  <a:pt x="21600" y="2207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93C01E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b="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385" name="Segnaposto contenuto 2"/>
          <p:cNvSpPr txBox="1">
            <a:spLocks noGrp="1"/>
          </p:cNvSpPr>
          <p:nvPr>
            <p:ph type="body" sz="half" idx="1"/>
          </p:nvPr>
        </p:nvSpPr>
        <p:spPr>
          <a:xfrm>
            <a:off x="4164484" y="1871545"/>
            <a:ext cx="7632467" cy="2940365"/>
          </a:xfrm>
          <a:prstGeom prst="rect">
            <a:avLst/>
          </a:prstGeom>
        </p:spPr>
        <p:txBody>
          <a:bodyPr anchor="ctr"/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SzTx/>
              <a:buNone/>
              <a:defRPr sz="4300" b="1">
                <a:solidFill>
                  <a:srgbClr val="FFFFFF"/>
                </a:solidFill>
              </a:defRPr>
            </a:pPr>
            <a:r>
              <a:t>VERSO IL QUADRO STRATEGICO REGIONALE 2021-2027</a:t>
            </a:r>
          </a:p>
          <a:p>
            <a:pPr marL="0" indent="0">
              <a:lnSpc>
                <a:spcPct val="90000"/>
              </a:lnSpc>
              <a:buSzTx/>
              <a:buNone/>
              <a:defRPr sz="3000">
                <a:solidFill>
                  <a:srgbClr val="FFFFFF"/>
                </a:solidFill>
              </a:defRPr>
            </a:pPr>
            <a:r>
              <a:t>REGIONE UMBRIA</a:t>
            </a:r>
          </a:p>
          <a:p>
            <a:pPr marL="0" indent="0">
              <a:lnSpc>
                <a:spcPct val="90000"/>
              </a:lnSpc>
              <a:buSzTx/>
              <a:buNone/>
              <a:defRPr b="1">
                <a:solidFill>
                  <a:srgbClr val="FFFFFF"/>
                </a:solidFill>
              </a:defRPr>
            </a:pPr>
            <a:endParaRPr/>
          </a:p>
          <a:p>
            <a:pPr marL="0" indent="0">
              <a:lnSpc>
                <a:spcPct val="90000"/>
              </a:lnSpc>
              <a:spcBef>
                <a:spcPts val="500"/>
              </a:spcBef>
              <a:buSzTx/>
              <a:buNone/>
              <a:defRPr sz="2400" i="1">
                <a:solidFill>
                  <a:srgbClr val="FFFFFF"/>
                </a:solidFill>
              </a:defRPr>
            </a:pPr>
            <a:r>
              <a:t>Servizio Programmazione Comunitaria  - Claudio Tiriduzzi</a:t>
            </a:r>
          </a:p>
        </p:txBody>
      </p:sp>
      <p:pic>
        <p:nvPicPr>
          <p:cNvPr id="386" name="Immagine 8" descr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4417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87" name="Immagine 10" descr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5919" y="5373215"/>
            <a:ext cx="6120132" cy="7156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Rettangolo con singolo angolo ritagliato 6"/>
          <p:cNvSpPr/>
          <p:nvPr/>
        </p:nvSpPr>
        <p:spPr>
          <a:xfrm rot="10800000">
            <a:off x="497590" y="476669"/>
            <a:ext cx="11130851" cy="59760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0415" y="0"/>
                </a:lnTo>
                <a:lnTo>
                  <a:pt x="21600" y="2207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93C01E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b="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427" name="Titolo 1"/>
          <p:cNvSpPr txBox="1">
            <a:spLocks noGrp="1"/>
          </p:cNvSpPr>
          <p:nvPr>
            <p:ph type="title"/>
          </p:nvPr>
        </p:nvSpPr>
        <p:spPr>
          <a:xfrm>
            <a:off x="576614" y="908720"/>
            <a:ext cx="10972801" cy="944629"/>
          </a:xfrm>
          <a:prstGeom prst="rect">
            <a:avLst/>
          </a:prstGeom>
        </p:spPr>
        <p:txBody>
          <a:bodyPr/>
          <a:lstStyle/>
          <a:p>
            <a:pPr>
              <a:defRPr sz="3200" b="1">
                <a:solidFill>
                  <a:srgbClr val="FFFFFF"/>
                </a:solidFill>
              </a:defRPr>
            </a:pPr>
            <a:r>
              <a:t>POR FESR 14-20: AVANZAMENTO FINANZIARIO AL 31/12/2019 </a:t>
            </a:r>
            <a:r>
              <a:rPr sz="2600" b="0"/>
              <a:t>(VALORI IN EURO)</a:t>
            </a:r>
          </a:p>
        </p:txBody>
      </p:sp>
      <p:graphicFrame>
        <p:nvGraphicFramePr>
          <p:cNvPr id="428" name="Segnaposto contenuto 7"/>
          <p:cNvGraphicFramePr/>
          <p:nvPr/>
        </p:nvGraphicFramePr>
        <p:xfrm>
          <a:off x="903785" y="2128540"/>
          <a:ext cx="10318457" cy="3392544"/>
        </p:xfrm>
        <a:graphic>
          <a:graphicData uri="http://schemas.openxmlformats.org/drawingml/2006/table">
            <a:tbl>
              <a:tblPr firstRow="1" firstCol="1" bandRow="1">
                <a:tableStyleId>{4C3C2611-4C71-4FC5-86AE-919BDF0F9419}</a:tableStyleId>
              </a:tblPr>
              <a:tblGrid>
                <a:gridCol w="11460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61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67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5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317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5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66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905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288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100" b="1">
                          <a:solidFill>
                            <a:srgbClr val="FFFFFF"/>
                          </a:solidFill>
                        </a:rPr>
                        <a:t>ASSE</a:t>
                      </a:r>
                    </a:p>
                  </a:txBody>
                  <a:tcPr marL="0" marR="0" marT="0" marB="0" anchor="ctr" horzOverflow="overflow">
                    <a:solidFill>
                      <a:srgbClr val="2D640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100"/>
                      </a:pPr>
                      <a:r>
                        <a:t>Dotazione finanziaria</a:t>
                      </a:r>
                    </a:p>
                    <a:p>
                      <a:pPr algn="ctr">
                        <a:lnSpc>
                          <a:spcPct val="115000"/>
                        </a:lnSpc>
                        <a:defRPr sz="1100"/>
                      </a:pPr>
                      <a:r>
                        <a:t>(a)</a:t>
                      </a:r>
                    </a:p>
                  </a:txBody>
                  <a:tcPr marL="0" marR="0" marT="0" marB="0" anchor="ctr" horzOverflow="overflow">
                    <a:solidFill>
                      <a:srgbClr val="2D640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100"/>
                      </a:pPr>
                      <a:r>
                        <a:t>TARGET N+3</a:t>
                      </a:r>
                    </a:p>
                    <a:p>
                      <a:pPr algn="ctr">
                        <a:lnSpc>
                          <a:spcPct val="115000"/>
                        </a:lnSpc>
                        <a:defRPr sz="1100"/>
                      </a:pPr>
                      <a:r>
                        <a:t>2019 (d)</a:t>
                      </a:r>
                    </a:p>
                  </a:txBody>
                  <a:tcPr marL="0" marR="0" marT="0" marB="0" anchor="ctr" horzOverflow="overflow">
                    <a:solidFill>
                      <a:srgbClr val="2D640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100"/>
                      </a:pPr>
                      <a:r>
                        <a:t>Impegni </a:t>
                      </a:r>
                    </a:p>
                    <a:p>
                      <a:pPr algn="ctr">
                        <a:lnSpc>
                          <a:spcPct val="115000"/>
                        </a:lnSpc>
                        <a:defRPr sz="1100"/>
                      </a:pPr>
                      <a:r>
                        <a:t>(b)</a:t>
                      </a:r>
                    </a:p>
                  </a:txBody>
                  <a:tcPr marL="0" marR="0" marT="0" marB="0" anchor="ctr" horzOverflow="overflow">
                    <a:solidFill>
                      <a:srgbClr val="2D640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100"/>
                      </a:pPr>
                      <a:r>
                        <a:t>Spesa certificata</a:t>
                      </a:r>
                    </a:p>
                    <a:p>
                      <a:pPr algn="ctr">
                        <a:lnSpc>
                          <a:spcPct val="115000"/>
                        </a:lnSpc>
                        <a:defRPr sz="1100"/>
                      </a:pPr>
                      <a:r>
                        <a:t>(c)</a:t>
                      </a:r>
                    </a:p>
                  </a:txBody>
                  <a:tcPr marL="0" marR="0" marT="0" marB="0" anchor="ctr" horzOverflow="overflow">
                    <a:solidFill>
                      <a:srgbClr val="2D640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100"/>
                      </a:pPr>
                      <a:r>
                        <a:t>% target</a:t>
                      </a:r>
                    </a:p>
                    <a:p>
                      <a:pPr algn="ctr">
                        <a:lnSpc>
                          <a:spcPct val="115000"/>
                        </a:lnSpc>
                        <a:defRPr sz="1100"/>
                      </a:pPr>
                      <a:r>
                        <a:t>c/d </a:t>
                      </a:r>
                    </a:p>
                  </a:txBody>
                  <a:tcPr marL="0" marR="0" marT="0" marB="0" anchor="ctr" horzOverflow="overflow">
                    <a:solidFill>
                      <a:srgbClr val="2D640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000"/>
                      </a:pPr>
                      <a:r>
                        <a:t>Impegni</a:t>
                      </a:r>
                      <a:r>
                        <a:rPr sz="1100"/>
                        <a:t> %</a:t>
                      </a:r>
                    </a:p>
                    <a:p>
                      <a:pPr algn="ctr">
                        <a:lnSpc>
                          <a:spcPct val="115000"/>
                        </a:lnSpc>
                        <a:defRPr sz="1100"/>
                      </a:pPr>
                      <a:r>
                        <a:t>b/a</a:t>
                      </a:r>
                    </a:p>
                  </a:txBody>
                  <a:tcPr marL="0" marR="0" marT="0" marB="0" anchor="ctr" horzOverflow="overflow">
                    <a:solidFill>
                      <a:srgbClr val="2D640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000"/>
                      </a:pPr>
                      <a:r>
                        <a:t>Certificato</a:t>
                      </a:r>
                      <a:r>
                        <a:rPr sz="1100"/>
                        <a:t>%</a:t>
                      </a:r>
                    </a:p>
                    <a:p>
                      <a:pPr algn="ctr">
                        <a:lnSpc>
                          <a:spcPct val="115000"/>
                        </a:lnSpc>
                        <a:defRPr sz="1100"/>
                      </a:pPr>
                      <a:r>
                        <a:t>c/a</a:t>
                      </a:r>
                    </a:p>
                  </a:txBody>
                  <a:tcPr marL="0" marR="0" marT="0" marB="0" anchor="ctr" horzOverflow="overflow">
                    <a:solidFill>
                      <a:srgbClr val="2D64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1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100" b="1">
                          <a:solidFill>
                            <a:srgbClr val="FFFFFF"/>
                          </a:solidFill>
                        </a:rPr>
                        <a:t>Asse I</a:t>
                      </a:r>
                    </a:p>
                  </a:txBody>
                  <a:tcPr marL="0" marR="0" marT="0" marB="0" anchor="ctr" horzOverflow="overflow">
                    <a:solidFill>
                      <a:srgbClr val="2D640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000"/>
                        <a:t>101.834.404,00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000"/>
                        <a:t>25.874.990,30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000"/>
                        <a:t>45.660.530,82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000"/>
                        <a:t>22.608.231,17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000"/>
                        <a:t>87,4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000"/>
                        <a:t>44,84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000"/>
                        <a:t>22,20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1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100" b="1">
                          <a:solidFill>
                            <a:srgbClr val="FFFFFF"/>
                          </a:solidFill>
                        </a:rPr>
                        <a:t>Asse II</a:t>
                      </a:r>
                    </a:p>
                  </a:txBody>
                  <a:tcPr marL="0" marR="0" marT="0" marB="0" anchor="ctr" horzOverflow="overflow">
                    <a:solidFill>
                      <a:srgbClr val="2D640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000"/>
                        <a:t>31.951.680,00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000"/>
                        <a:t>8.118.566,79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000"/>
                        <a:t>12.262.423,82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000"/>
                        <a:t>11.130.189,67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000"/>
                        <a:t>137,1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000"/>
                        <a:t>38,38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000"/>
                        <a:t>34,83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1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100" b="1">
                          <a:solidFill>
                            <a:srgbClr val="FFFFFF"/>
                          </a:solidFill>
                        </a:rPr>
                        <a:t>Asse III</a:t>
                      </a:r>
                    </a:p>
                  </a:txBody>
                  <a:tcPr marL="0" marR="0" marT="0" marB="0" anchor="ctr" horzOverflow="overflow">
                    <a:solidFill>
                      <a:srgbClr val="2D640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000"/>
                        <a:t>85.507.200,00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000"/>
                        <a:t>21.726.429,22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000"/>
                        <a:t>42.513.230,27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000"/>
                        <a:t>23.277.317,97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000"/>
                        <a:t>107,1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000"/>
                        <a:t>49,72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000"/>
                        <a:t>27,22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81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100" b="1">
                          <a:solidFill>
                            <a:srgbClr val="FFFFFF"/>
                          </a:solidFill>
                        </a:rPr>
                        <a:t>Asse IV</a:t>
                      </a:r>
                    </a:p>
                  </a:txBody>
                  <a:tcPr marL="0" marR="0" marT="0" marB="0" anchor="ctr" horzOverflow="overflow">
                    <a:solidFill>
                      <a:srgbClr val="2D640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000"/>
                        <a:t>55.960.120,00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000"/>
                        <a:t>14.218.844,57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000"/>
                        <a:t>20.891.355,22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000"/>
                        <a:t>13.470.707,19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000"/>
                        <a:t>94,7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000"/>
                        <a:t>37,33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000"/>
                        <a:t>24,07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81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100" b="1">
                          <a:solidFill>
                            <a:srgbClr val="FFFFFF"/>
                          </a:solidFill>
                        </a:rPr>
                        <a:t>Asse V</a:t>
                      </a:r>
                    </a:p>
                  </a:txBody>
                  <a:tcPr marL="0" marR="0" marT="0" marB="0" anchor="ctr" horzOverflow="overflow">
                    <a:solidFill>
                      <a:srgbClr val="2D640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000"/>
                        <a:t>35.972.200,00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000"/>
                        <a:t>9.140.136,24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000"/>
                        <a:t>16.129.117,39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000"/>
                        <a:t>9.434.382,88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000"/>
                        <a:t>103,2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000"/>
                        <a:t>44,84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000"/>
                        <a:t>26,23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81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100" b="1">
                          <a:solidFill>
                            <a:srgbClr val="FFFFFF"/>
                          </a:solidFill>
                        </a:rPr>
                        <a:t>Asse VI</a:t>
                      </a:r>
                    </a:p>
                  </a:txBody>
                  <a:tcPr marL="0" marR="0" marT="0" marB="0" anchor="ctr" horzOverflow="overflow">
                    <a:solidFill>
                      <a:srgbClr val="2D640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000"/>
                        <a:t>30.816.400,00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000"/>
                        <a:t>7.830.104,76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000"/>
                        <a:t>9.051.339,88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000"/>
                        <a:t>7.988.610,34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000"/>
                        <a:t>102,0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000"/>
                        <a:t>29,37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000"/>
                        <a:t>25,92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81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100" b="1">
                          <a:solidFill>
                            <a:srgbClr val="FFFFFF"/>
                          </a:solidFill>
                        </a:rPr>
                        <a:t>Asse VIII</a:t>
                      </a:r>
                    </a:p>
                  </a:txBody>
                  <a:tcPr marL="0" marR="0" marT="0" marB="0" anchor="ctr" horzOverflow="overflow">
                    <a:solidFill>
                      <a:srgbClr val="2D640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000"/>
                        <a:t>56.000.000,00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000"/>
                        <a:t>-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000"/>
                        <a:t>5.635.048,41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000"/>
                        <a:t>3.274.364,67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000"/>
                        <a:t> 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000"/>
                        <a:t>10,06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000"/>
                        <a:t>5,85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81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100" b="1">
                          <a:solidFill>
                            <a:srgbClr val="FFFFFF"/>
                          </a:solidFill>
                        </a:rPr>
                        <a:t>Asse VII</a:t>
                      </a:r>
                    </a:p>
                  </a:txBody>
                  <a:tcPr marL="0" marR="0" marT="0" marB="0" anchor="ctr" horzOverflow="overflow">
                    <a:solidFill>
                      <a:srgbClr val="2D640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000"/>
                        <a:t>14.251.200,00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000"/>
                        <a:t>3.621.071,54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000"/>
                        <a:t>7.613.768,39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000"/>
                        <a:t>4.444.831,46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000"/>
                        <a:t>122,7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000"/>
                        <a:t>53,43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000"/>
                        <a:t>31,19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81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100" b="1">
                          <a:solidFill>
                            <a:srgbClr val="FFFFFF"/>
                          </a:solidFill>
                        </a:rPr>
                        <a:t>Totale</a:t>
                      </a:r>
                    </a:p>
                  </a:txBody>
                  <a:tcPr marL="0" marR="0" marT="0" marB="0" anchor="ctr" horzOverflow="overflow">
                    <a:solidFill>
                      <a:srgbClr val="2D640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000"/>
                        <a:t>412.293.204,00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000"/>
                        <a:t>90.530.143,41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000"/>
                        <a:t>159.756.814,2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000"/>
                        <a:t>95.628.635,35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000"/>
                        <a:t>105,63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000"/>
                        <a:t>38,75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000"/>
                        <a:t>23,19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29" name="Rectangle 8"/>
          <p:cNvSpPr txBox="1"/>
          <p:nvPr/>
        </p:nvSpPr>
        <p:spPr>
          <a:xfrm>
            <a:off x="791634" y="5593431"/>
            <a:ext cx="10441162" cy="10625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r">
              <a:spcBef>
                <a:spcPts val="700"/>
              </a:spcBef>
              <a:defRPr sz="1500">
                <a:latin typeface="+mn-lt"/>
                <a:ea typeface="+mn-ea"/>
                <a:cs typeface="+mn-cs"/>
                <a:sym typeface="Calibri"/>
              </a:defRPr>
            </a:pPr>
            <a:r>
              <a:t>Fonte: Dati di monitoraggio e certificazione del Servizio programmazione comunitaria delle Regione Umbria</a:t>
            </a:r>
            <a:br/>
            <a:br/>
            <a:endParaRPr sz="1600"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5" name="Gruppo 12"/>
          <p:cNvGrpSpPr/>
          <p:nvPr/>
        </p:nvGrpSpPr>
        <p:grpSpPr>
          <a:xfrm>
            <a:off x="6971159" y="1145310"/>
            <a:ext cx="4782668" cy="1546194"/>
            <a:chOff x="0" y="0"/>
            <a:chExt cx="4782667" cy="1546193"/>
          </a:xfrm>
        </p:grpSpPr>
        <p:sp>
          <p:nvSpPr>
            <p:cNvPr id="431" name="Rettangolo arrotondato 13"/>
            <p:cNvSpPr/>
            <p:nvPr/>
          </p:nvSpPr>
          <p:spPr>
            <a:xfrm>
              <a:off x="0" y="-1"/>
              <a:ext cx="4782668" cy="1546194"/>
            </a:xfrm>
            <a:prstGeom prst="roundRect">
              <a:avLst>
                <a:gd name="adj" fmla="val 10000"/>
              </a:avLst>
            </a:prstGeom>
            <a:solidFill>
              <a:srgbClr val="1C3B73"/>
            </a:solidFill>
            <a:ln w="25400" cap="flat">
              <a:solidFill>
                <a:srgbClr val="1C3B73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l">
                <a:defRPr b="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grpSp>
          <p:nvGrpSpPr>
            <p:cNvPr id="434" name="Rettangolo 14"/>
            <p:cNvGrpSpPr/>
            <p:nvPr/>
          </p:nvGrpSpPr>
          <p:grpSpPr>
            <a:xfrm>
              <a:off x="76927" y="45285"/>
              <a:ext cx="4615182" cy="1455622"/>
              <a:chOff x="0" y="0"/>
              <a:chExt cx="4615181" cy="1455621"/>
            </a:xfrm>
          </p:grpSpPr>
          <p:sp>
            <p:nvSpPr>
              <p:cNvPr id="432" name="Rettangolo"/>
              <p:cNvSpPr/>
              <p:nvPr/>
            </p:nvSpPr>
            <p:spPr>
              <a:xfrm>
                <a:off x="0" y="0"/>
                <a:ext cx="4615182" cy="1455622"/>
              </a:xfrm>
              <a:prstGeom prst="rect">
                <a:avLst/>
              </a:prstGeom>
              <a:solidFill>
                <a:srgbClr val="1C3B73"/>
              </a:solidFill>
              <a:ln w="9525" cap="flat">
                <a:solidFill>
                  <a:srgbClr val="1C3B73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800100">
                  <a:lnSpc>
                    <a:spcPct val="90000"/>
                  </a:lnSpc>
                  <a:spcBef>
                    <a:spcPts val="700"/>
                  </a:spcBef>
                  <a:defRPr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  <p:sp>
            <p:nvSpPr>
              <p:cNvPr id="433" name="Continuità…"/>
              <p:cNvSpPr txBox="1"/>
              <p:nvPr/>
            </p:nvSpPr>
            <p:spPr>
              <a:xfrm>
                <a:off x="0" y="2313"/>
                <a:ext cx="4615182" cy="145099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34290" tIns="34290" rIns="34290" bIns="34290" numCol="1" anchor="ctr">
                <a:spAutoFit/>
              </a:bodyPr>
              <a:lstStyle/>
              <a:p>
                <a:pPr algn="ctr" defTabSz="800100">
                  <a:lnSpc>
                    <a:spcPct val="90000"/>
                  </a:lnSpc>
                  <a:spcBef>
                    <a:spcPts val="1000"/>
                  </a:spcBef>
                  <a:defRPr sz="2400">
                    <a:latin typeface="+mn-lt"/>
                    <a:ea typeface="+mn-ea"/>
                    <a:cs typeface="+mn-cs"/>
                    <a:sym typeface="Calibri"/>
                  </a:defRPr>
                </a:pPr>
                <a:r>
                  <a:t>Continuità</a:t>
                </a:r>
              </a:p>
              <a:p>
                <a:pPr algn="ctr" defTabSz="800100">
                  <a:lnSpc>
                    <a:spcPct val="90000"/>
                  </a:lnSpc>
                  <a:spcBef>
                    <a:spcPts val="700"/>
                  </a:spcBef>
                  <a:defRPr>
                    <a:latin typeface="+mn-lt"/>
                    <a:ea typeface="+mn-ea"/>
                    <a:cs typeface="+mn-cs"/>
                    <a:sym typeface="Calibri"/>
                  </a:defRPr>
                </a:pPr>
                <a:r>
                  <a:t>Progetti complessi</a:t>
                </a:r>
              </a:p>
              <a:p>
                <a:pPr algn="ctr" defTabSz="800100">
                  <a:lnSpc>
                    <a:spcPct val="90000"/>
                  </a:lnSpc>
                  <a:spcBef>
                    <a:spcPts val="700"/>
                  </a:spcBef>
                  <a:defRPr>
                    <a:latin typeface="+mn-lt"/>
                    <a:ea typeface="+mn-ea"/>
                    <a:cs typeface="+mn-cs"/>
                    <a:sym typeface="Calibri"/>
                  </a:defRPr>
                </a:pPr>
                <a:r>
                  <a:t>Digi-pass e soluzioni in continuità</a:t>
                </a:r>
              </a:p>
              <a:p>
                <a:pPr algn="ctr" defTabSz="800100">
                  <a:lnSpc>
                    <a:spcPct val="90000"/>
                  </a:lnSpc>
                  <a:spcBef>
                    <a:spcPts val="700"/>
                  </a:spcBef>
                  <a:defRPr>
                    <a:latin typeface="+mn-lt"/>
                    <a:ea typeface="+mn-ea"/>
                    <a:cs typeface="+mn-cs"/>
                    <a:sym typeface="Calibri"/>
                  </a:defRPr>
                </a:pPr>
                <a:r>
                  <a:t>Sostegno agli investimenti per le PMI</a:t>
                </a:r>
              </a:p>
            </p:txBody>
          </p:sp>
        </p:grpSp>
      </p:grpSp>
      <p:grpSp>
        <p:nvGrpSpPr>
          <p:cNvPr id="440" name="Gruppo 24"/>
          <p:cNvGrpSpPr/>
          <p:nvPr/>
        </p:nvGrpSpPr>
        <p:grpSpPr>
          <a:xfrm>
            <a:off x="6910954" y="3053309"/>
            <a:ext cx="4903078" cy="3135746"/>
            <a:chOff x="0" y="0"/>
            <a:chExt cx="4903077" cy="3135744"/>
          </a:xfrm>
        </p:grpSpPr>
        <p:sp>
          <p:nvSpPr>
            <p:cNvPr id="436" name="Rettangolo arrotondato 25"/>
            <p:cNvSpPr/>
            <p:nvPr/>
          </p:nvSpPr>
          <p:spPr>
            <a:xfrm>
              <a:off x="0" y="0"/>
              <a:ext cx="4903078" cy="3135745"/>
            </a:xfrm>
            <a:prstGeom prst="roundRect">
              <a:avLst>
                <a:gd name="adj" fmla="val 10000"/>
              </a:avLst>
            </a:prstGeom>
            <a:solidFill>
              <a:srgbClr val="1C3B73"/>
            </a:solidFill>
            <a:ln w="25400" cap="flat">
              <a:solidFill>
                <a:srgbClr val="1C3B73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l">
                <a:defRPr b="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grpSp>
          <p:nvGrpSpPr>
            <p:cNvPr id="439" name="Rettangolo 26"/>
            <p:cNvGrpSpPr/>
            <p:nvPr/>
          </p:nvGrpSpPr>
          <p:grpSpPr>
            <a:xfrm>
              <a:off x="85062" y="38652"/>
              <a:ext cx="4732955" cy="3060622"/>
              <a:chOff x="0" y="0"/>
              <a:chExt cx="4732954" cy="3060620"/>
            </a:xfrm>
          </p:grpSpPr>
          <p:sp>
            <p:nvSpPr>
              <p:cNvPr id="437" name="Rettangolo"/>
              <p:cNvSpPr/>
              <p:nvPr/>
            </p:nvSpPr>
            <p:spPr>
              <a:xfrm>
                <a:off x="0" y="108304"/>
                <a:ext cx="4732955" cy="2844011"/>
              </a:xfrm>
              <a:prstGeom prst="rect">
                <a:avLst/>
              </a:prstGeom>
              <a:solidFill>
                <a:srgbClr val="1C3B73"/>
              </a:solidFill>
              <a:ln w="9525" cap="flat">
                <a:solidFill>
                  <a:srgbClr val="1C3B73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800100">
                  <a:lnSpc>
                    <a:spcPct val="90000"/>
                  </a:lnSpc>
                  <a:spcBef>
                    <a:spcPts val="700"/>
                  </a:spcBef>
                  <a:defRPr sz="2000"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  <p:sp>
            <p:nvSpPr>
              <p:cNvPr id="438" name="Discontinuità…"/>
              <p:cNvSpPr txBox="1"/>
              <p:nvPr/>
            </p:nvSpPr>
            <p:spPr>
              <a:xfrm>
                <a:off x="0" y="-1"/>
                <a:ext cx="4732955" cy="30606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34290" tIns="34290" rIns="34290" bIns="34290" numCol="1" anchor="ctr">
                <a:spAutoFit/>
              </a:bodyPr>
              <a:lstStyle/>
              <a:p>
                <a:pPr algn="ctr" defTabSz="800100">
                  <a:lnSpc>
                    <a:spcPct val="90000"/>
                  </a:lnSpc>
                  <a:spcBef>
                    <a:spcPts val="700"/>
                  </a:spcBef>
                  <a:defRPr sz="1600"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  <a:p>
                <a:pPr algn="ctr" defTabSz="800100">
                  <a:lnSpc>
                    <a:spcPct val="90000"/>
                  </a:lnSpc>
                  <a:spcBef>
                    <a:spcPts val="1000"/>
                  </a:spcBef>
                  <a:defRPr sz="2400">
                    <a:latin typeface="+mn-lt"/>
                    <a:ea typeface="+mn-ea"/>
                    <a:cs typeface="+mn-cs"/>
                    <a:sym typeface="Calibri"/>
                  </a:defRPr>
                </a:pPr>
                <a:r>
                  <a:t>Discontinuità</a:t>
                </a:r>
              </a:p>
              <a:p>
                <a:pPr algn="ctr" defTabSz="800100">
                  <a:lnSpc>
                    <a:spcPct val="90000"/>
                  </a:lnSpc>
                  <a:spcBef>
                    <a:spcPts val="700"/>
                  </a:spcBef>
                  <a:defRPr>
                    <a:latin typeface="+mn-lt"/>
                    <a:ea typeface="+mn-ea"/>
                    <a:cs typeface="+mn-cs"/>
                    <a:sym typeface="Calibri"/>
                  </a:defRPr>
                </a:pPr>
                <a:r>
                  <a:t>Valutare la costituzione di centri di competenza Favorire la collaborazione tra Università e imprese</a:t>
                </a:r>
              </a:p>
              <a:p>
                <a:pPr algn="ctr" defTabSz="800100">
                  <a:lnSpc>
                    <a:spcPct val="90000"/>
                  </a:lnSpc>
                  <a:spcBef>
                    <a:spcPts val="700"/>
                  </a:spcBef>
                  <a:defRPr>
                    <a:latin typeface="+mn-lt"/>
                    <a:ea typeface="+mn-ea"/>
                    <a:cs typeface="+mn-cs"/>
                    <a:sym typeface="Calibri"/>
                  </a:defRPr>
                </a:pPr>
                <a:r>
                  <a:t>Public-procurement</a:t>
                </a:r>
              </a:p>
              <a:p>
                <a:pPr algn="ctr" defTabSz="800100">
                  <a:lnSpc>
                    <a:spcPct val="90000"/>
                  </a:lnSpc>
                  <a:spcBef>
                    <a:spcPts val="700"/>
                  </a:spcBef>
                  <a:defRPr>
                    <a:latin typeface="+mn-lt"/>
                    <a:ea typeface="+mn-ea"/>
                    <a:cs typeface="+mn-cs"/>
                    <a:sym typeface="Calibri"/>
                  </a:defRPr>
                </a:pPr>
                <a:r>
                  <a:t>Rilancio delle start-up innovative</a:t>
                </a:r>
              </a:p>
              <a:p>
                <a:pPr algn="ctr" defTabSz="800100">
                  <a:lnSpc>
                    <a:spcPct val="90000"/>
                  </a:lnSpc>
                  <a:spcBef>
                    <a:spcPts val="700"/>
                  </a:spcBef>
                  <a:defRPr>
                    <a:latin typeface="+mn-lt"/>
                    <a:ea typeface="+mn-ea"/>
                    <a:cs typeface="+mn-cs"/>
                    <a:sym typeface="Calibri"/>
                  </a:defRPr>
                </a:pPr>
                <a:r>
                  <a:t>Digital innovation hub</a:t>
                </a:r>
              </a:p>
              <a:p>
                <a:pPr algn="ctr" defTabSz="800100">
                  <a:lnSpc>
                    <a:spcPct val="90000"/>
                  </a:lnSpc>
                  <a:spcBef>
                    <a:spcPts val="700"/>
                  </a:spcBef>
                  <a:defRPr>
                    <a:latin typeface="+mn-lt"/>
                    <a:ea typeface="+mn-ea"/>
                    <a:cs typeface="+mn-cs"/>
                    <a:sym typeface="Calibri"/>
                  </a:defRPr>
                </a:pPr>
                <a:r>
                  <a:t>Privilegiare l’uso degli strumenti finanziari </a:t>
                </a:r>
              </a:p>
            </p:txBody>
          </p:sp>
        </p:grpSp>
      </p:grpSp>
      <p:sp>
        <p:nvSpPr>
          <p:cNvPr id="441" name="Rettangolo 29"/>
          <p:cNvSpPr/>
          <p:nvPr/>
        </p:nvSpPr>
        <p:spPr>
          <a:xfrm>
            <a:off x="0" y="-2"/>
            <a:ext cx="12192000" cy="476673"/>
          </a:xfrm>
          <a:prstGeom prst="rect">
            <a:avLst/>
          </a:prstGeom>
          <a:solidFill>
            <a:srgbClr val="93C01E"/>
          </a:solidFill>
          <a:ln w="25400">
            <a:solidFill>
              <a:srgbClr val="93C01E"/>
            </a:solidFill>
          </a:ln>
        </p:spPr>
        <p:txBody>
          <a:bodyPr lIns="45718" tIns="45718" rIns="45718" bIns="45718" anchor="ctr"/>
          <a:lstStyle/>
          <a:p>
            <a:pPr algn="ctr">
              <a:defRPr b="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442" name="Rettangolo 30"/>
          <p:cNvSpPr/>
          <p:nvPr/>
        </p:nvSpPr>
        <p:spPr>
          <a:xfrm>
            <a:off x="0" y="6412053"/>
            <a:ext cx="12192000" cy="476670"/>
          </a:xfrm>
          <a:prstGeom prst="rect">
            <a:avLst/>
          </a:prstGeom>
          <a:solidFill>
            <a:srgbClr val="93C01E"/>
          </a:solidFill>
          <a:ln w="25400">
            <a:solidFill>
              <a:srgbClr val="93C01E"/>
            </a:solidFill>
          </a:ln>
        </p:spPr>
        <p:txBody>
          <a:bodyPr lIns="45718" tIns="45718" rIns="45718" bIns="45718" anchor="ctr"/>
          <a:lstStyle/>
          <a:p>
            <a:pPr algn="ctr">
              <a:defRPr b="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443" name="Segnaposto contenuto 2"/>
          <p:cNvSpPr txBox="1"/>
          <p:nvPr/>
        </p:nvSpPr>
        <p:spPr>
          <a:xfrm>
            <a:off x="119521" y="608063"/>
            <a:ext cx="6721217" cy="889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 algn="ctr">
              <a:spcBef>
                <a:spcPts val="100"/>
              </a:spcBef>
              <a:defRPr sz="2800" u="sng">
                <a:solidFill>
                  <a:srgbClr val="93C01E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IL DOCUMENTO «VERSO IL QSR 2021-2027»</a:t>
            </a:r>
          </a:p>
          <a:p>
            <a:pPr algn="ctr">
              <a:spcBef>
                <a:spcPts val="100"/>
              </a:spcBef>
              <a:defRPr sz="2800" u="sng">
                <a:solidFill>
                  <a:srgbClr val="93C01E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Indirizzi preliminari per obiettivo di Policy</a:t>
            </a:r>
          </a:p>
        </p:txBody>
      </p:sp>
      <p:sp>
        <p:nvSpPr>
          <p:cNvPr id="444" name="CasellaDiTesto 1"/>
          <p:cNvSpPr txBox="1"/>
          <p:nvPr/>
        </p:nvSpPr>
        <p:spPr>
          <a:xfrm>
            <a:off x="1644708" y="1964482"/>
            <a:ext cx="4178841" cy="9923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r">
              <a:defRPr sz="3200">
                <a:solidFill>
                  <a:srgbClr val="1D3575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OBIETTIVO DI POLICY 1</a:t>
            </a:r>
          </a:p>
          <a:p>
            <a:pPr algn="r">
              <a:defRPr sz="3200">
                <a:solidFill>
                  <a:srgbClr val="1D3575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Smarter Umbria</a:t>
            </a:r>
            <a:r>
              <a:rPr>
                <a:solidFill>
                  <a:srgbClr val="1F497D"/>
                </a:solidFill>
              </a:rPr>
              <a:t> </a:t>
            </a:r>
          </a:p>
        </p:txBody>
      </p:sp>
      <p:pic>
        <p:nvPicPr>
          <p:cNvPr id="44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138" y="3053309"/>
            <a:ext cx="2811322" cy="3135746"/>
          </a:xfrm>
          <a:prstGeom prst="rect">
            <a:avLst/>
          </a:prstGeom>
          <a:ln w="12700">
            <a:miter lim="400000"/>
          </a:ln>
        </p:spPr>
      </p:pic>
      <p:pic>
        <p:nvPicPr>
          <p:cNvPr id="446" name="Immagine" descr="Immagi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1241" y="3187700"/>
            <a:ext cx="1832980" cy="19200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Rettangolo arrotondato 5"/>
          <p:cNvSpPr/>
          <p:nvPr/>
        </p:nvSpPr>
        <p:spPr>
          <a:xfrm>
            <a:off x="6828586" y="778710"/>
            <a:ext cx="5201458" cy="1691509"/>
          </a:xfrm>
          <a:prstGeom prst="roundRect">
            <a:avLst>
              <a:gd name="adj" fmla="val 10000"/>
            </a:avLst>
          </a:prstGeom>
          <a:solidFill>
            <a:srgbClr val="EA4B73"/>
          </a:solidFill>
          <a:ln w="25400">
            <a:solidFill>
              <a:srgbClr val="EA4B73"/>
            </a:solidFill>
          </a:ln>
        </p:spPr>
        <p:txBody>
          <a:bodyPr lIns="45718" tIns="45718" rIns="45718" bIns="45718"/>
          <a:lstStyle/>
          <a:p>
            <a:pPr algn="l"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449" name="Continuità…"/>
          <p:cNvSpPr txBox="1"/>
          <p:nvPr/>
        </p:nvSpPr>
        <p:spPr>
          <a:xfrm>
            <a:off x="7098217" y="919808"/>
            <a:ext cx="4628385" cy="14093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90" tIns="34290" rIns="34290" bIns="34290" anchor="ctr">
            <a:spAutoFit/>
          </a:bodyPr>
          <a:lstStyle/>
          <a:p>
            <a:pPr algn="ctr" defTabSz="800100">
              <a:lnSpc>
                <a:spcPct val="90000"/>
              </a:lnSpc>
              <a:spcBef>
                <a:spcPts val="800"/>
              </a:spcBef>
              <a:defRPr sz="2000">
                <a:latin typeface="+mn-lt"/>
                <a:ea typeface="+mn-ea"/>
                <a:cs typeface="+mn-cs"/>
                <a:sym typeface="Calibri"/>
              </a:defRPr>
            </a:pPr>
            <a:r>
              <a:t>Continuità</a:t>
            </a:r>
          </a:p>
          <a:p>
            <a:pPr algn="ctr" defTabSz="800100">
              <a:lnSpc>
                <a:spcPct val="90000"/>
              </a:lnSpc>
              <a:spcBef>
                <a:spcPts val="600"/>
              </a:spcBef>
              <a:defRPr sz="1600">
                <a:latin typeface="+mn-lt"/>
                <a:ea typeface="+mn-ea"/>
                <a:cs typeface="+mn-cs"/>
                <a:sym typeface="Calibri"/>
              </a:defRPr>
            </a:pPr>
            <a:r>
              <a:t>Approccio integrato di interventi di efficientamento energetico e  di messa in sicurezza antisismica negli edifici pubblici e nei plessi scolastici </a:t>
            </a:r>
          </a:p>
          <a:p>
            <a:pPr algn="ctr" defTabSz="800100">
              <a:lnSpc>
                <a:spcPct val="90000"/>
              </a:lnSpc>
              <a:spcBef>
                <a:spcPts val="600"/>
              </a:spcBef>
              <a:defRPr sz="1600">
                <a:latin typeface="+mn-lt"/>
                <a:ea typeface="+mn-ea"/>
                <a:cs typeface="+mn-cs"/>
                <a:sym typeface="Calibri"/>
              </a:defRPr>
            </a:pPr>
            <a:r>
              <a:t>Interventi su aree di pregio naturale</a:t>
            </a:r>
          </a:p>
        </p:txBody>
      </p:sp>
      <p:sp>
        <p:nvSpPr>
          <p:cNvPr id="450" name="Rettangolo arrotondato 8"/>
          <p:cNvSpPr/>
          <p:nvPr/>
        </p:nvSpPr>
        <p:spPr>
          <a:xfrm>
            <a:off x="6782172" y="2684454"/>
            <a:ext cx="5294286" cy="3425909"/>
          </a:xfrm>
          <a:prstGeom prst="roundRect">
            <a:avLst>
              <a:gd name="adj" fmla="val 11104"/>
            </a:avLst>
          </a:prstGeom>
          <a:solidFill>
            <a:srgbClr val="EA4B73"/>
          </a:solidFill>
          <a:ln w="25400">
            <a:solidFill>
              <a:srgbClr val="EA4B73"/>
            </a:solidFill>
          </a:ln>
        </p:spPr>
        <p:txBody>
          <a:bodyPr lIns="45718" tIns="45718" rIns="45718" bIns="45718"/>
          <a:lstStyle/>
          <a:p>
            <a:pPr algn="l"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451" name="Discontinuità…"/>
          <p:cNvSpPr txBox="1"/>
          <p:nvPr/>
        </p:nvSpPr>
        <p:spPr>
          <a:xfrm>
            <a:off x="6870114" y="2525099"/>
            <a:ext cx="5054831" cy="38454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90" tIns="34290" rIns="34290" bIns="34290" anchor="ctr">
            <a:spAutoFit/>
          </a:bodyPr>
          <a:lstStyle/>
          <a:p>
            <a:pPr algn="ctr" defTabSz="800100">
              <a:lnSpc>
                <a:spcPct val="90000"/>
              </a:lnSpc>
              <a:spcBef>
                <a:spcPts val="700"/>
              </a:spcBef>
              <a:defRPr sz="1600">
                <a:latin typeface="+mn-lt"/>
                <a:ea typeface="+mn-ea"/>
                <a:cs typeface="+mn-cs"/>
                <a:sym typeface="Calibri"/>
              </a:defRPr>
            </a:pPr>
            <a:endParaRPr/>
          </a:p>
          <a:p>
            <a:pPr algn="ctr" defTabSz="800100">
              <a:lnSpc>
                <a:spcPct val="90000"/>
              </a:lnSpc>
              <a:spcBef>
                <a:spcPts val="800"/>
              </a:spcBef>
              <a:defRPr sz="2000">
                <a:latin typeface="+mn-lt"/>
                <a:ea typeface="+mn-ea"/>
                <a:cs typeface="+mn-cs"/>
                <a:sym typeface="Calibri"/>
              </a:defRPr>
            </a:pPr>
            <a:r>
              <a:t>Discontinuità</a:t>
            </a:r>
          </a:p>
          <a:p>
            <a:pPr algn="ctr" defTabSz="800100">
              <a:lnSpc>
                <a:spcPct val="90000"/>
              </a:lnSpc>
              <a:spcBef>
                <a:spcPts val="600"/>
              </a:spcBef>
              <a:defRPr sz="1600">
                <a:latin typeface="+mn-lt"/>
                <a:ea typeface="+mn-ea"/>
                <a:cs typeface="+mn-cs"/>
                <a:sym typeface="Calibri"/>
              </a:defRPr>
            </a:pPr>
            <a:r>
              <a:t>Meno incentivi alle PMI per interventi di efficientamento energetico</a:t>
            </a:r>
          </a:p>
          <a:p>
            <a:pPr algn="ctr" defTabSz="800100">
              <a:lnSpc>
                <a:spcPct val="90000"/>
              </a:lnSpc>
              <a:spcBef>
                <a:spcPts val="600"/>
              </a:spcBef>
              <a:defRPr sz="1600">
                <a:latin typeface="+mn-lt"/>
                <a:ea typeface="+mn-ea"/>
                <a:cs typeface="+mn-cs"/>
                <a:sym typeface="Calibri"/>
              </a:defRPr>
            </a:pPr>
            <a:r>
              <a:t>Sostenere progetti per la produzione di energie rinnovabili con tecnologie avanzate</a:t>
            </a:r>
          </a:p>
          <a:p>
            <a:pPr algn="ctr" defTabSz="800100">
              <a:lnSpc>
                <a:spcPct val="90000"/>
              </a:lnSpc>
              <a:spcBef>
                <a:spcPts val="600"/>
              </a:spcBef>
              <a:defRPr sz="1600">
                <a:latin typeface="+mn-lt"/>
                <a:ea typeface="+mn-ea"/>
                <a:cs typeface="+mn-cs"/>
                <a:sym typeface="Calibri"/>
              </a:defRPr>
            </a:pPr>
            <a:r>
              <a:t>Tema delle reti intelligenti (stoccaggio)</a:t>
            </a:r>
          </a:p>
          <a:p>
            <a:pPr algn="ctr" defTabSz="800100">
              <a:lnSpc>
                <a:spcPct val="90000"/>
              </a:lnSpc>
              <a:spcBef>
                <a:spcPts val="600"/>
              </a:spcBef>
              <a:defRPr sz="1600">
                <a:latin typeface="+mn-lt"/>
                <a:ea typeface="+mn-ea"/>
                <a:cs typeface="+mn-cs"/>
                <a:sym typeface="Calibri"/>
              </a:defRPr>
            </a:pPr>
            <a:r>
              <a:t>Interventi sulla rete di trasporto dell’acqua (oggetto di verifica)</a:t>
            </a:r>
          </a:p>
          <a:p>
            <a:pPr algn="ctr" defTabSz="800100">
              <a:lnSpc>
                <a:spcPct val="90000"/>
              </a:lnSpc>
              <a:spcBef>
                <a:spcPts val="600"/>
              </a:spcBef>
              <a:defRPr sz="1600">
                <a:latin typeface="+mn-lt"/>
                <a:ea typeface="+mn-ea"/>
                <a:cs typeface="+mn-cs"/>
                <a:sym typeface="Calibri"/>
              </a:defRPr>
            </a:pPr>
            <a:r>
              <a:t>Tema dei rifiuti – raccolta differenziata (oggetto di verifica) </a:t>
            </a:r>
          </a:p>
          <a:p>
            <a:pPr algn="ctr" defTabSz="800100">
              <a:lnSpc>
                <a:spcPct val="90000"/>
              </a:lnSpc>
              <a:spcBef>
                <a:spcPts val="600"/>
              </a:spcBef>
              <a:defRPr sz="1600">
                <a:latin typeface="+mn-lt"/>
                <a:ea typeface="+mn-ea"/>
                <a:cs typeface="+mn-cs"/>
                <a:sym typeface="Calibri"/>
              </a:defRPr>
            </a:pPr>
            <a:r>
              <a:t>Economia circolare</a:t>
            </a:r>
          </a:p>
          <a:p>
            <a:pPr algn="ctr" defTabSz="800100">
              <a:lnSpc>
                <a:spcPct val="90000"/>
              </a:lnSpc>
              <a:spcBef>
                <a:spcPts val="600"/>
              </a:spcBef>
              <a:defRPr sz="1600">
                <a:latin typeface="+mn-lt"/>
                <a:ea typeface="+mn-ea"/>
                <a:cs typeface="+mn-cs"/>
                <a:sym typeface="Calibri"/>
              </a:defRPr>
            </a:pPr>
            <a:r>
              <a:t>Infrastrutture verdi urbane in complementariatà con l’OP 5</a:t>
            </a:r>
          </a:p>
        </p:txBody>
      </p:sp>
      <p:sp>
        <p:nvSpPr>
          <p:cNvPr id="452" name="Rettangolo 21"/>
          <p:cNvSpPr/>
          <p:nvPr/>
        </p:nvSpPr>
        <p:spPr>
          <a:xfrm>
            <a:off x="0" y="-2"/>
            <a:ext cx="12192000" cy="476673"/>
          </a:xfrm>
          <a:prstGeom prst="rect">
            <a:avLst/>
          </a:prstGeom>
          <a:solidFill>
            <a:srgbClr val="93C01E"/>
          </a:solidFill>
          <a:ln w="25400">
            <a:solidFill>
              <a:srgbClr val="93C01E"/>
            </a:solidFill>
          </a:ln>
        </p:spPr>
        <p:txBody>
          <a:bodyPr lIns="45718" tIns="45718" rIns="45718" bIns="45718" anchor="ctr"/>
          <a:lstStyle/>
          <a:p>
            <a:pPr algn="ctr">
              <a:defRPr b="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453" name="Rettangolo 22"/>
          <p:cNvSpPr/>
          <p:nvPr/>
        </p:nvSpPr>
        <p:spPr>
          <a:xfrm>
            <a:off x="3690" y="6400800"/>
            <a:ext cx="12192003" cy="476670"/>
          </a:xfrm>
          <a:prstGeom prst="rect">
            <a:avLst/>
          </a:prstGeom>
          <a:solidFill>
            <a:srgbClr val="93C01E"/>
          </a:solidFill>
          <a:ln w="25400">
            <a:solidFill>
              <a:srgbClr val="93C01E"/>
            </a:solidFill>
          </a:ln>
        </p:spPr>
        <p:txBody>
          <a:bodyPr lIns="45718" tIns="45718" rIns="45718" bIns="45718" anchor="ctr"/>
          <a:lstStyle/>
          <a:p>
            <a:pPr algn="ctr">
              <a:defRPr b="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454" name="Segnaposto contenuto 2"/>
          <p:cNvSpPr txBox="1"/>
          <p:nvPr/>
        </p:nvSpPr>
        <p:spPr>
          <a:xfrm>
            <a:off x="56021" y="608063"/>
            <a:ext cx="6721217" cy="889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 algn="ctr">
              <a:spcBef>
                <a:spcPts val="100"/>
              </a:spcBef>
              <a:defRPr sz="2800" u="sng">
                <a:solidFill>
                  <a:srgbClr val="93C01E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IL DOCUMENTO «VERSO IL QSR 2021-2027»</a:t>
            </a:r>
          </a:p>
          <a:p>
            <a:pPr algn="ctr">
              <a:spcBef>
                <a:spcPts val="100"/>
              </a:spcBef>
              <a:defRPr sz="2800" u="sng">
                <a:solidFill>
                  <a:srgbClr val="93C01E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Indirizzi preliminari per obiettivo di Policy</a:t>
            </a:r>
          </a:p>
        </p:txBody>
      </p:sp>
      <p:sp>
        <p:nvSpPr>
          <p:cNvPr id="455" name="CasellaDiTesto 1"/>
          <p:cNvSpPr txBox="1"/>
          <p:nvPr/>
        </p:nvSpPr>
        <p:spPr>
          <a:xfrm>
            <a:off x="1644708" y="1964482"/>
            <a:ext cx="4178841" cy="9923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r">
              <a:defRPr sz="3200">
                <a:solidFill>
                  <a:srgbClr val="FC046C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OBIETTIVO DI POLICY 2</a:t>
            </a:r>
          </a:p>
          <a:p>
            <a:pPr algn="r">
              <a:defRPr sz="3200">
                <a:solidFill>
                  <a:srgbClr val="FC046C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Green Umbria</a:t>
            </a:r>
            <a:r>
              <a:rPr>
                <a:solidFill>
                  <a:srgbClr val="1F497D"/>
                </a:solidFill>
              </a:rPr>
              <a:t> </a:t>
            </a:r>
          </a:p>
        </p:txBody>
      </p:sp>
      <p:pic>
        <p:nvPicPr>
          <p:cNvPr id="456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841" y="2797286"/>
            <a:ext cx="2960566" cy="3155662"/>
          </a:xfrm>
          <a:prstGeom prst="rect">
            <a:avLst/>
          </a:prstGeom>
          <a:ln w="12700">
            <a:miter lim="400000"/>
          </a:ln>
        </p:spPr>
      </p:pic>
      <p:pic>
        <p:nvPicPr>
          <p:cNvPr id="457" name="Immagine" descr="Immagi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3502" y="3216571"/>
            <a:ext cx="2150518" cy="20022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3" name="Gruppo 4"/>
          <p:cNvGrpSpPr/>
          <p:nvPr/>
        </p:nvGrpSpPr>
        <p:grpSpPr>
          <a:xfrm>
            <a:off x="6814177" y="855727"/>
            <a:ext cx="5100446" cy="1892332"/>
            <a:chOff x="0" y="0"/>
            <a:chExt cx="5100444" cy="1892331"/>
          </a:xfrm>
        </p:grpSpPr>
        <p:sp>
          <p:nvSpPr>
            <p:cNvPr id="459" name="Rettangolo arrotondato 5"/>
            <p:cNvSpPr/>
            <p:nvPr/>
          </p:nvSpPr>
          <p:spPr>
            <a:xfrm>
              <a:off x="0" y="-1"/>
              <a:ext cx="5100445" cy="1892332"/>
            </a:xfrm>
            <a:prstGeom prst="roundRect">
              <a:avLst>
                <a:gd name="adj" fmla="val 10000"/>
              </a:avLst>
            </a:prstGeom>
            <a:solidFill>
              <a:srgbClr val="D18CBB"/>
            </a:solidFill>
            <a:ln w="25400" cap="flat">
              <a:solidFill>
                <a:srgbClr val="D18CBB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l">
                <a:defRPr b="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grpSp>
          <p:nvGrpSpPr>
            <p:cNvPr id="462" name="Rettangolo 6"/>
            <p:cNvGrpSpPr/>
            <p:nvPr/>
          </p:nvGrpSpPr>
          <p:grpSpPr>
            <a:xfrm>
              <a:off x="89308" y="46117"/>
              <a:ext cx="4921832" cy="1800096"/>
              <a:chOff x="0" y="0"/>
              <a:chExt cx="4921830" cy="1800095"/>
            </a:xfrm>
          </p:grpSpPr>
          <p:sp>
            <p:nvSpPr>
              <p:cNvPr id="460" name="Rettangolo"/>
              <p:cNvSpPr/>
              <p:nvPr/>
            </p:nvSpPr>
            <p:spPr>
              <a:xfrm>
                <a:off x="0" y="9305"/>
                <a:ext cx="4921831" cy="1781485"/>
              </a:xfrm>
              <a:prstGeom prst="rect">
                <a:avLst/>
              </a:prstGeom>
              <a:solidFill>
                <a:srgbClr val="D18CBB"/>
              </a:solidFill>
              <a:ln w="9525" cap="flat">
                <a:solidFill>
                  <a:srgbClr val="D18CBB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800100">
                  <a:lnSpc>
                    <a:spcPct val="90000"/>
                  </a:lnSpc>
                  <a:spcBef>
                    <a:spcPts val="700"/>
                  </a:spcBef>
                  <a:defRPr b="0"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  <p:sp>
            <p:nvSpPr>
              <p:cNvPr id="461" name="Continuità…"/>
              <p:cNvSpPr txBox="1"/>
              <p:nvPr/>
            </p:nvSpPr>
            <p:spPr>
              <a:xfrm>
                <a:off x="0" y="-1"/>
                <a:ext cx="4921831" cy="180009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34290" tIns="34290" rIns="34290" bIns="34290" numCol="1" anchor="ctr">
                <a:spAutoFit/>
              </a:bodyPr>
              <a:lstStyle/>
              <a:p>
                <a:pPr algn="ctr" defTabSz="800100">
                  <a:lnSpc>
                    <a:spcPct val="90000"/>
                  </a:lnSpc>
                  <a:spcBef>
                    <a:spcPts val="1000"/>
                  </a:spcBef>
                  <a:defRPr sz="2400">
                    <a:latin typeface="+mn-lt"/>
                    <a:ea typeface="+mn-ea"/>
                    <a:cs typeface="+mn-cs"/>
                    <a:sym typeface="Calibri"/>
                  </a:defRPr>
                </a:pPr>
                <a:r>
                  <a:t>Continuità</a:t>
                </a:r>
              </a:p>
              <a:p>
                <a:pPr algn="ctr" defTabSz="800100">
                  <a:lnSpc>
                    <a:spcPct val="90000"/>
                  </a:lnSpc>
                  <a:spcBef>
                    <a:spcPts val="800"/>
                  </a:spcBef>
                  <a:defRPr sz="2000">
                    <a:latin typeface="+mn-lt"/>
                    <a:ea typeface="+mn-ea"/>
                    <a:cs typeface="+mn-cs"/>
                    <a:sym typeface="Calibri"/>
                  </a:defRPr>
                </a:pPr>
                <a:r>
                  <a:t>Rafforzare la connettività digitale</a:t>
                </a:r>
              </a:p>
              <a:p>
                <a:pPr algn="ctr" defTabSz="800100">
                  <a:lnSpc>
                    <a:spcPct val="90000"/>
                  </a:lnSpc>
                  <a:spcBef>
                    <a:spcPts val="800"/>
                  </a:spcBef>
                  <a:defRPr sz="2000">
                    <a:latin typeface="+mn-lt"/>
                    <a:ea typeface="+mn-ea"/>
                    <a:cs typeface="+mn-cs"/>
                    <a:sym typeface="Calibri"/>
                  </a:defRPr>
                </a:pPr>
                <a:r>
                  <a:t>Accesso ai corridoi regionali e nazionali</a:t>
                </a:r>
              </a:p>
              <a:p>
                <a:pPr algn="ctr" defTabSz="800100">
                  <a:lnSpc>
                    <a:spcPct val="90000"/>
                  </a:lnSpc>
                  <a:spcBef>
                    <a:spcPts val="800"/>
                  </a:spcBef>
                  <a:defRPr sz="2000">
                    <a:latin typeface="+mn-lt"/>
                    <a:ea typeface="+mn-ea"/>
                    <a:cs typeface="+mn-cs"/>
                    <a:sym typeface="Calibri"/>
                  </a:defRPr>
                </a:pPr>
                <a:r>
                  <a:t>Mobilità urbana sostenibile (rinnovo flotte TPL – ferro e gomme)</a:t>
                </a:r>
              </a:p>
            </p:txBody>
          </p:sp>
        </p:grpSp>
      </p:grpSp>
      <p:grpSp>
        <p:nvGrpSpPr>
          <p:cNvPr id="468" name="Gruppo 39"/>
          <p:cNvGrpSpPr/>
          <p:nvPr/>
        </p:nvGrpSpPr>
        <p:grpSpPr>
          <a:xfrm>
            <a:off x="6750508" y="3010772"/>
            <a:ext cx="5227783" cy="3114614"/>
            <a:chOff x="0" y="0"/>
            <a:chExt cx="5227782" cy="3114612"/>
          </a:xfrm>
        </p:grpSpPr>
        <p:sp>
          <p:nvSpPr>
            <p:cNvPr id="464" name="Rettangolo arrotondato 40"/>
            <p:cNvSpPr/>
            <p:nvPr/>
          </p:nvSpPr>
          <p:spPr>
            <a:xfrm>
              <a:off x="0" y="0"/>
              <a:ext cx="5227783" cy="3114613"/>
            </a:xfrm>
            <a:prstGeom prst="roundRect">
              <a:avLst>
                <a:gd name="adj" fmla="val 10000"/>
              </a:avLst>
            </a:prstGeom>
            <a:solidFill>
              <a:srgbClr val="D18CBB"/>
            </a:solidFill>
            <a:ln w="25400" cap="flat">
              <a:solidFill>
                <a:srgbClr val="D18CBB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l">
                <a:defRPr b="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grpSp>
          <p:nvGrpSpPr>
            <p:cNvPr id="467" name="Rettangolo 41"/>
            <p:cNvGrpSpPr/>
            <p:nvPr/>
          </p:nvGrpSpPr>
          <p:grpSpPr>
            <a:xfrm>
              <a:off x="166588" y="84537"/>
              <a:ext cx="4894609" cy="2945541"/>
              <a:chOff x="0" y="0"/>
              <a:chExt cx="4894608" cy="2945539"/>
            </a:xfrm>
          </p:grpSpPr>
          <p:sp>
            <p:nvSpPr>
              <p:cNvPr id="465" name="Rettangolo"/>
              <p:cNvSpPr/>
              <p:nvPr/>
            </p:nvSpPr>
            <p:spPr>
              <a:xfrm>
                <a:off x="0" y="0"/>
                <a:ext cx="4894609" cy="2945540"/>
              </a:xfrm>
              <a:prstGeom prst="rect">
                <a:avLst/>
              </a:prstGeom>
              <a:solidFill>
                <a:srgbClr val="D18CBB"/>
              </a:solidFill>
              <a:ln w="9525" cap="flat">
                <a:solidFill>
                  <a:srgbClr val="D18CBB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800100">
                  <a:lnSpc>
                    <a:spcPct val="90000"/>
                  </a:lnSpc>
                  <a:spcBef>
                    <a:spcPts val="700"/>
                  </a:spcBef>
                  <a:defRPr sz="2000"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  <p:sp>
            <p:nvSpPr>
              <p:cNvPr id="466" name="Discontinuità…"/>
              <p:cNvSpPr txBox="1"/>
              <p:nvPr/>
            </p:nvSpPr>
            <p:spPr>
              <a:xfrm>
                <a:off x="0" y="433"/>
                <a:ext cx="4894609" cy="294467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34290" tIns="34290" rIns="34290" bIns="34290" numCol="1" anchor="ctr">
                <a:spAutoFit/>
              </a:bodyPr>
              <a:lstStyle/>
              <a:p>
                <a:pPr algn="ctr" defTabSz="800100">
                  <a:lnSpc>
                    <a:spcPct val="90000"/>
                  </a:lnSpc>
                  <a:spcBef>
                    <a:spcPts val="1000"/>
                  </a:spcBef>
                  <a:defRPr sz="2400">
                    <a:latin typeface="+mn-lt"/>
                    <a:ea typeface="+mn-ea"/>
                    <a:cs typeface="+mn-cs"/>
                    <a:sym typeface="Calibri"/>
                  </a:defRPr>
                </a:pPr>
                <a:r>
                  <a:t>Discontinuità</a:t>
                </a:r>
              </a:p>
              <a:p>
                <a:pPr algn="ctr" defTabSz="800100">
                  <a:lnSpc>
                    <a:spcPct val="90000"/>
                  </a:lnSpc>
                  <a:spcBef>
                    <a:spcPts val="800"/>
                  </a:spcBef>
                  <a:defRPr sz="2000">
                    <a:latin typeface="+mn-lt"/>
                    <a:ea typeface="+mn-ea"/>
                    <a:cs typeface="+mn-cs"/>
                    <a:sym typeface="Calibri"/>
                  </a:defRPr>
                </a:pPr>
                <a:r>
                  <a:t>Applicazioni digitali (web conference,      smart working)</a:t>
                </a:r>
              </a:p>
              <a:p>
                <a:pPr algn="ctr" defTabSz="800100">
                  <a:lnSpc>
                    <a:spcPct val="90000"/>
                  </a:lnSpc>
                  <a:spcBef>
                    <a:spcPts val="800"/>
                  </a:spcBef>
                  <a:defRPr sz="2000">
                    <a:latin typeface="+mn-lt"/>
                    <a:ea typeface="+mn-ea"/>
                    <a:cs typeface="+mn-cs"/>
                    <a:sym typeface="Calibri"/>
                  </a:defRPr>
                </a:pPr>
                <a:r>
                  <a:t>Infomobilità</a:t>
                </a:r>
              </a:p>
              <a:p>
                <a:pPr algn="ctr" defTabSz="800100">
                  <a:lnSpc>
                    <a:spcPct val="90000"/>
                  </a:lnSpc>
                  <a:spcBef>
                    <a:spcPts val="800"/>
                  </a:spcBef>
                  <a:defRPr sz="2000">
                    <a:latin typeface="+mn-lt"/>
                    <a:ea typeface="+mn-ea"/>
                    <a:cs typeface="+mn-cs"/>
                    <a:sym typeface="Calibri"/>
                  </a:defRPr>
                </a:pPr>
                <a:r>
                  <a:t>Mobilità dolce e nodi di interscambio</a:t>
                </a:r>
              </a:p>
              <a:p>
                <a:pPr algn="ctr" defTabSz="800100">
                  <a:lnSpc>
                    <a:spcPct val="90000"/>
                  </a:lnSpc>
                  <a:spcBef>
                    <a:spcPts val="800"/>
                  </a:spcBef>
                  <a:defRPr sz="2000">
                    <a:latin typeface="+mn-lt"/>
                    <a:ea typeface="+mn-ea"/>
                    <a:cs typeface="+mn-cs"/>
                    <a:sym typeface="Calibri"/>
                  </a:defRPr>
                </a:pPr>
                <a:r>
                  <a:t>Mobilità a zero emissioni</a:t>
                </a:r>
              </a:p>
              <a:p>
                <a:pPr algn="ctr" defTabSz="800100">
                  <a:lnSpc>
                    <a:spcPct val="90000"/>
                  </a:lnSpc>
                  <a:spcBef>
                    <a:spcPts val="800"/>
                  </a:spcBef>
                  <a:defRPr sz="2000">
                    <a:latin typeface="+mn-lt"/>
                    <a:ea typeface="+mn-ea"/>
                    <a:cs typeface="+mn-cs"/>
                    <a:sym typeface="Calibri"/>
                  </a:defRPr>
                </a:pPr>
                <a:r>
                  <a:t>Logistica urbana delle merci</a:t>
                </a:r>
              </a:p>
              <a:p>
                <a:pPr algn="ctr" defTabSz="800100">
                  <a:lnSpc>
                    <a:spcPct val="90000"/>
                  </a:lnSpc>
                  <a:spcBef>
                    <a:spcPts val="800"/>
                  </a:spcBef>
                  <a:defRPr sz="2000">
                    <a:latin typeface="+mn-lt"/>
                    <a:ea typeface="+mn-ea"/>
                    <a:cs typeface="+mn-cs"/>
                    <a:sym typeface="Calibri"/>
                  </a:defRPr>
                </a:pPr>
                <a:r>
                  <a:t>Rinnovo flotta dei mezzi</a:t>
                </a:r>
              </a:p>
            </p:txBody>
          </p:sp>
        </p:grpSp>
      </p:grpSp>
      <p:sp>
        <p:nvSpPr>
          <p:cNvPr id="469" name="Rettangolo 63"/>
          <p:cNvSpPr/>
          <p:nvPr/>
        </p:nvSpPr>
        <p:spPr>
          <a:xfrm>
            <a:off x="0" y="-2"/>
            <a:ext cx="12192000" cy="476673"/>
          </a:xfrm>
          <a:prstGeom prst="rect">
            <a:avLst/>
          </a:prstGeom>
          <a:solidFill>
            <a:srgbClr val="93C01E"/>
          </a:solidFill>
          <a:ln w="25400">
            <a:solidFill>
              <a:srgbClr val="93C01E"/>
            </a:solidFill>
          </a:ln>
        </p:spPr>
        <p:txBody>
          <a:bodyPr lIns="45718" tIns="45718" rIns="45718" bIns="45718" anchor="ctr"/>
          <a:lstStyle/>
          <a:p>
            <a:pPr algn="ctr">
              <a:defRPr b="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470" name="Rettangolo 64"/>
          <p:cNvSpPr/>
          <p:nvPr/>
        </p:nvSpPr>
        <p:spPr>
          <a:xfrm>
            <a:off x="3690" y="6400800"/>
            <a:ext cx="12192003" cy="476670"/>
          </a:xfrm>
          <a:prstGeom prst="rect">
            <a:avLst/>
          </a:prstGeom>
          <a:solidFill>
            <a:srgbClr val="93C01E"/>
          </a:solidFill>
          <a:ln w="25400">
            <a:solidFill>
              <a:srgbClr val="93C01E"/>
            </a:solidFill>
          </a:ln>
        </p:spPr>
        <p:txBody>
          <a:bodyPr lIns="45718" tIns="45718" rIns="45718" bIns="45718" anchor="ctr"/>
          <a:lstStyle/>
          <a:p>
            <a:pPr algn="ctr">
              <a:defRPr b="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471" name="Segnaposto contenuto 2"/>
          <p:cNvSpPr txBox="1"/>
          <p:nvPr/>
        </p:nvSpPr>
        <p:spPr>
          <a:xfrm>
            <a:off x="-7479" y="608063"/>
            <a:ext cx="6721217" cy="889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 algn="ctr">
              <a:spcBef>
                <a:spcPts val="100"/>
              </a:spcBef>
              <a:defRPr sz="2800" u="sng">
                <a:solidFill>
                  <a:srgbClr val="93C01E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IL DOCUMENTO «VERSO IL QSR 2021-2027»</a:t>
            </a:r>
          </a:p>
          <a:p>
            <a:pPr algn="ctr">
              <a:spcBef>
                <a:spcPts val="100"/>
              </a:spcBef>
              <a:defRPr sz="2800" u="sng">
                <a:solidFill>
                  <a:srgbClr val="93C01E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Indirizzi preliminari per obiettivo di Policy</a:t>
            </a:r>
          </a:p>
        </p:txBody>
      </p:sp>
      <p:sp>
        <p:nvSpPr>
          <p:cNvPr id="472" name="CasellaDiTesto 1"/>
          <p:cNvSpPr txBox="1"/>
          <p:nvPr/>
        </p:nvSpPr>
        <p:spPr>
          <a:xfrm>
            <a:off x="1644708" y="1964482"/>
            <a:ext cx="4178841" cy="9923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r">
              <a:defRPr sz="3200">
                <a:solidFill>
                  <a:srgbClr val="DD7FBA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OBIETTIVO DI POLICY 3</a:t>
            </a:r>
          </a:p>
          <a:p>
            <a:pPr algn="r">
              <a:defRPr sz="3200">
                <a:solidFill>
                  <a:srgbClr val="DD7FBA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Umbria più connessa</a:t>
            </a:r>
            <a:r>
              <a:rPr>
                <a:solidFill>
                  <a:srgbClr val="1F497D"/>
                </a:solidFill>
              </a:rPr>
              <a:t> </a:t>
            </a:r>
          </a:p>
        </p:txBody>
      </p:sp>
      <p:pic>
        <p:nvPicPr>
          <p:cNvPr id="473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466" y="3035557"/>
            <a:ext cx="2525350" cy="3065042"/>
          </a:xfrm>
          <a:prstGeom prst="rect">
            <a:avLst/>
          </a:prstGeom>
          <a:ln w="12700">
            <a:miter lim="400000"/>
          </a:ln>
        </p:spPr>
      </p:pic>
      <p:pic>
        <p:nvPicPr>
          <p:cNvPr id="474" name="Immagine" descr="Immagi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1264" y="3429000"/>
            <a:ext cx="2307794" cy="21426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Rettangolo arrotondato 8"/>
          <p:cNvSpPr/>
          <p:nvPr/>
        </p:nvSpPr>
        <p:spPr>
          <a:xfrm>
            <a:off x="6947793" y="704029"/>
            <a:ext cx="4906241" cy="1383822"/>
          </a:xfrm>
          <a:prstGeom prst="roundRect">
            <a:avLst>
              <a:gd name="adj" fmla="val 11460"/>
            </a:avLst>
          </a:prstGeom>
          <a:solidFill>
            <a:srgbClr val="04AEA8"/>
          </a:solidFill>
          <a:ln w="25400">
            <a:solidFill>
              <a:srgbClr val="04AEA8"/>
            </a:solidFill>
          </a:ln>
        </p:spPr>
        <p:txBody>
          <a:bodyPr lIns="45718" tIns="45718" rIns="45718" bIns="45718"/>
          <a:lstStyle/>
          <a:p>
            <a:pPr algn="l"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477" name="Continuità…"/>
          <p:cNvSpPr txBox="1"/>
          <p:nvPr/>
        </p:nvSpPr>
        <p:spPr>
          <a:xfrm>
            <a:off x="7361848" y="826618"/>
            <a:ext cx="4035174" cy="1138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90" tIns="34290" rIns="34290" bIns="34290" anchor="ctr">
            <a:spAutoFit/>
          </a:bodyPr>
          <a:lstStyle/>
          <a:p>
            <a:pPr algn="ctr" defTabSz="800100">
              <a:lnSpc>
                <a:spcPct val="90000"/>
              </a:lnSpc>
              <a:spcBef>
                <a:spcPts val="800"/>
              </a:spcBef>
              <a:defRPr sz="2400">
                <a:latin typeface="+mn-lt"/>
                <a:ea typeface="+mn-ea"/>
                <a:cs typeface="+mn-cs"/>
                <a:sym typeface="Calibri"/>
              </a:defRPr>
            </a:pPr>
            <a:r>
              <a:t>Continuità</a:t>
            </a:r>
          </a:p>
          <a:p>
            <a:pPr algn="ctr" defTabSz="800100">
              <a:lnSpc>
                <a:spcPct val="90000"/>
              </a:lnSpc>
              <a:spcBef>
                <a:spcPts val="800"/>
              </a:spcBef>
              <a:defRPr sz="2000">
                <a:latin typeface="+mn-lt"/>
                <a:ea typeface="+mn-ea"/>
                <a:cs typeface="+mn-cs"/>
                <a:sym typeface="Calibri"/>
              </a:defRPr>
            </a:pPr>
            <a:r>
              <a:t>AGENDA URBANA</a:t>
            </a:r>
          </a:p>
          <a:p>
            <a:pPr algn="ctr" defTabSz="800100">
              <a:lnSpc>
                <a:spcPct val="90000"/>
              </a:lnSpc>
              <a:spcBef>
                <a:spcPts val="800"/>
              </a:spcBef>
              <a:defRPr sz="2000">
                <a:latin typeface="+mn-lt"/>
                <a:ea typeface="+mn-ea"/>
                <a:cs typeface="+mn-cs"/>
                <a:sym typeface="Calibri"/>
              </a:defRPr>
            </a:pPr>
            <a:r>
              <a:t>SNAI </a:t>
            </a:r>
          </a:p>
        </p:txBody>
      </p:sp>
      <p:sp>
        <p:nvSpPr>
          <p:cNvPr id="478" name="Rettangolo arrotondato 14"/>
          <p:cNvSpPr/>
          <p:nvPr/>
        </p:nvSpPr>
        <p:spPr>
          <a:xfrm>
            <a:off x="6904180" y="2335391"/>
            <a:ext cx="4993469" cy="3817868"/>
          </a:xfrm>
          <a:prstGeom prst="roundRect">
            <a:avLst>
              <a:gd name="adj" fmla="val 9104"/>
            </a:avLst>
          </a:prstGeom>
          <a:solidFill>
            <a:srgbClr val="04AEA8"/>
          </a:solidFill>
          <a:ln w="25400">
            <a:solidFill>
              <a:srgbClr val="04AEA8"/>
            </a:solidFill>
          </a:ln>
        </p:spPr>
        <p:txBody>
          <a:bodyPr lIns="45718" tIns="45718" rIns="45718" bIns="45718"/>
          <a:lstStyle/>
          <a:p>
            <a:pPr algn="l"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479" name="Discontinuità…"/>
          <p:cNvSpPr txBox="1"/>
          <p:nvPr/>
        </p:nvSpPr>
        <p:spPr>
          <a:xfrm>
            <a:off x="7082907" y="2526294"/>
            <a:ext cx="4579149" cy="3606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90" tIns="34290" rIns="34290" bIns="34290" anchor="ctr">
            <a:spAutoFit/>
          </a:bodyPr>
          <a:lstStyle/>
          <a:p>
            <a:pPr algn="ctr" defTabSz="800100">
              <a:lnSpc>
                <a:spcPct val="90000"/>
              </a:lnSpc>
              <a:spcBef>
                <a:spcPts val="800"/>
              </a:spcBef>
              <a:defRPr sz="2400">
                <a:latin typeface="+mn-lt"/>
                <a:ea typeface="+mn-ea"/>
                <a:cs typeface="+mn-cs"/>
                <a:sym typeface="Calibri"/>
              </a:defRPr>
            </a:pPr>
            <a:r>
              <a:t>Discontinuità</a:t>
            </a:r>
          </a:p>
          <a:p>
            <a:pPr algn="ctr" defTabSz="800100">
              <a:lnSpc>
                <a:spcPct val="90000"/>
              </a:lnSpc>
              <a:spcBef>
                <a:spcPts val="800"/>
              </a:spcBef>
              <a:defRPr sz="2000">
                <a:latin typeface="+mn-lt"/>
                <a:ea typeface="+mn-ea"/>
                <a:cs typeface="+mn-cs"/>
                <a:sym typeface="Calibri"/>
              </a:defRPr>
            </a:pPr>
            <a:r>
              <a:t>Città verdi e sostenibili (Agenda urbana)</a:t>
            </a:r>
          </a:p>
          <a:p>
            <a:pPr algn="ctr" defTabSz="800100">
              <a:lnSpc>
                <a:spcPct val="90000"/>
              </a:lnSpc>
              <a:spcBef>
                <a:spcPts val="800"/>
              </a:spcBef>
              <a:defRPr sz="2000">
                <a:latin typeface="+mn-lt"/>
                <a:ea typeface="+mn-ea"/>
                <a:cs typeface="+mn-cs"/>
                <a:sym typeface="Calibri"/>
              </a:defRPr>
            </a:pPr>
            <a:r>
              <a:t>Modelli territoriali per green e blue economy</a:t>
            </a:r>
          </a:p>
          <a:p>
            <a:pPr algn="ctr" defTabSz="800100">
              <a:lnSpc>
                <a:spcPct val="90000"/>
              </a:lnSpc>
              <a:spcBef>
                <a:spcPts val="800"/>
              </a:spcBef>
              <a:defRPr sz="2000">
                <a:latin typeface="+mn-lt"/>
                <a:ea typeface="+mn-ea"/>
                <a:cs typeface="+mn-cs"/>
                <a:sym typeface="Calibri"/>
              </a:defRPr>
            </a:pPr>
            <a:r>
              <a:t>Servizi essenziali alla cittadinanza (SNAI)</a:t>
            </a:r>
          </a:p>
          <a:p>
            <a:pPr algn="ctr" defTabSz="800100">
              <a:lnSpc>
                <a:spcPct val="90000"/>
              </a:lnSpc>
              <a:spcBef>
                <a:spcPts val="800"/>
              </a:spcBef>
              <a:defRPr sz="2000">
                <a:latin typeface="+mn-lt"/>
                <a:ea typeface="+mn-ea"/>
                <a:cs typeface="+mn-cs"/>
                <a:sym typeface="Calibri"/>
              </a:defRPr>
            </a:pPr>
            <a:r>
              <a:t>Povertà e gruppi vulnerabili</a:t>
            </a:r>
          </a:p>
          <a:p>
            <a:pPr algn="ctr" defTabSz="800100">
              <a:lnSpc>
                <a:spcPct val="90000"/>
              </a:lnSpc>
              <a:spcBef>
                <a:spcPts val="800"/>
              </a:spcBef>
              <a:defRPr sz="2000">
                <a:latin typeface="+mn-lt"/>
                <a:ea typeface="+mn-ea"/>
                <a:cs typeface="+mn-cs"/>
                <a:sym typeface="Calibri"/>
              </a:defRPr>
            </a:pPr>
            <a:r>
              <a:t>Contrasto al dissesto idrogeologico e prevenzione rischi (SNAI)</a:t>
            </a:r>
          </a:p>
          <a:p>
            <a:pPr algn="ctr" defTabSz="800100">
              <a:lnSpc>
                <a:spcPct val="90000"/>
              </a:lnSpc>
              <a:spcBef>
                <a:spcPts val="800"/>
              </a:spcBef>
              <a:defRPr sz="2000">
                <a:latin typeface="+mn-lt"/>
                <a:ea typeface="+mn-ea"/>
                <a:cs typeface="+mn-cs"/>
                <a:sym typeface="Calibri"/>
              </a:defRPr>
            </a:pPr>
            <a:r>
              <a:t>Sviluppo del potenziale culturale </a:t>
            </a:r>
          </a:p>
          <a:p>
            <a:pPr algn="ctr" defTabSz="800100">
              <a:lnSpc>
                <a:spcPct val="90000"/>
              </a:lnSpc>
              <a:spcBef>
                <a:spcPts val="800"/>
              </a:spcBef>
              <a:defRPr sz="2000">
                <a:latin typeface="+mn-lt"/>
                <a:ea typeface="+mn-ea"/>
                <a:cs typeface="+mn-cs"/>
                <a:sym typeface="Calibri"/>
              </a:defRPr>
            </a:pPr>
            <a:r>
              <a:t>Turismo</a:t>
            </a:r>
          </a:p>
        </p:txBody>
      </p:sp>
      <p:sp>
        <p:nvSpPr>
          <p:cNvPr id="480" name="Rettangolo 21"/>
          <p:cNvSpPr/>
          <p:nvPr/>
        </p:nvSpPr>
        <p:spPr>
          <a:xfrm>
            <a:off x="0" y="-2"/>
            <a:ext cx="12192000" cy="476673"/>
          </a:xfrm>
          <a:prstGeom prst="rect">
            <a:avLst/>
          </a:prstGeom>
          <a:solidFill>
            <a:srgbClr val="93C01E"/>
          </a:solidFill>
          <a:ln w="25400">
            <a:solidFill>
              <a:srgbClr val="93C01E"/>
            </a:solidFill>
          </a:ln>
        </p:spPr>
        <p:txBody>
          <a:bodyPr lIns="45718" tIns="45718" rIns="45718" bIns="45718" anchor="ctr"/>
          <a:lstStyle/>
          <a:p>
            <a:pPr algn="ctr">
              <a:defRPr b="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481" name="Rettangolo 22"/>
          <p:cNvSpPr/>
          <p:nvPr/>
        </p:nvSpPr>
        <p:spPr>
          <a:xfrm>
            <a:off x="3690" y="6400800"/>
            <a:ext cx="12192003" cy="476670"/>
          </a:xfrm>
          <a:prstGeom prst="rect">
            <a:avLst/>
          </a:prstGeom>
          <a:solidFill>
            <a:srgbClr val="93C01E"/>
          </a:solidFill>
          <a:ln w="25400">
            <a:solidFill>
              <a:srgbClr val="93C01E"/>
            </a:solidFill>
          </a:ln>
        </p:spPr>
        <p:txBody>
          <a:bodyPr lIns="45718" tIns="45718" rIns="45718" bIns="45718" anchor="ctr"/>
          <a:lstStyle/>
          <a:p>
            <a:pPr algn="ctr">
              <a:defRPr b="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482" name="Segnaposto contenuto 2"/>
          <p:cNvSpPr txBox="1"/>
          <p:nvPr/>
        </p:nvSpPr>
        <p:spPr>
          <a:xfrm>
            <a:off x="-7479" y="608063"/>
            <a:ext cx="6721217" cy="889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 algn="ctr">
              <a:spcBef>
                <a:spcPts val="100"/>
              </a:spcBef>
              <a:defRPr sz="2800" u="sng">
                <a:solidFill>
                  <a:srgbClr val="93C01E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IL DOCUMENTO «VERSO IL QSR 2021-2027»</a:t>
            </a:r>
          </a:p>
          <a:p>
            <a:pPr algn="ctr">
              <a:spcBef>
                <a:spcPts val="100"/>
              </a:spcBef>
              <a:defRPr sz="2800" u="sng">
                <a:solidFill>
                  <a:srgbClr val="93C01E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Indirizzi preliminari per obiettivo di Policy</a:t>
            </a:r>
          </a:p>
        </p:txBody>
      </p:sp>
      <p:sp>
        <p:nvSpPr>
          <p:cNvPr id="483" name="CasellaDiTesto 1"/>
          <p:cNvSpPr txBox="1"/>
          <p:nvPr/>
        </p:nvSpPr>
        <p:spPr>
          <a:xfrm>
            <a:off x="1150256" y="1920768"/>
            <a:ext cx="4736655" cy="9923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r">
              <a:defRPr sz="3200">
                <a:solidFill>
                  <a:srgbClr val="00B5AB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OBIETTIVO DI POLICY 5</a:t>
            </a:r>
          </a:p>
          <a:p>
            <a:pPr algn="r">
              <a:defRPr sz="3200">
                <a:solidFill>
                  <a:srgbClr val="00B5AB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L’Umbria e i suoi territori </a:t>
            </a:r>
          </a:p>
        </p:txBody>
      </p:sp>
      <p:pic>
        <p:nvPicPr>
          <p:cNvPr id="484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1853" y="3327024"/>
            <a:ext cx="1765048" cy="1719966"/>
          </a:xfrm>
          <a:prstGeom prst="rect">
            <a:avLst/>
          </a:prstGeom>
          <a:ln w="12700">
            <a:miter lim="400000"/>
          </a:ln>
        </p:spPr>
      </p:pic>
      <p:pic>
        <p:nvPicPr>
          <p:cNvPr id="485" name="Immagine" descr="Immagi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641" y="3085724"/>
            <a:ext cx="2581330" cy="30210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Rettangolo con singolo angolo ritagliato 6"/>
          <p:cNvSpPr/>
          <p:nvPr/>
        </p:nvSpPr>
        <p:spPr>
          <a:xfrm rot="10800000">
            <a:off x="497590" y="476669"/>
            <a:ext cx="11130851" cy="59760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0415" y="0"/>
                </a:lnTo>
                <a:lnTo>
                  <a:pt x="21600" y="2207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93C01E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b="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390" name="Rectangle 2"/>
          <p:cNvSpPr txBox="1">
            <a:spLocks noGrp="1"/>
          </p:cNvSpPr>
          <p:nvPr>
            <p:ph type="title"/>
          </p:nvPr>
        </p:nvSpPr>
        <p:spPr>
          <a:xfrm>
            <a:off x="839415" y="1168431"/>
            <a:ext cx="10297147" cy="1011239"/>
          </a:xfrm>
          <a:prstGeom prst="rect">
            <a:avLst/>
          </a:prstGeom>
        </p:spPr>
        <p:txBody>
          <a:bodyPr/>
          <a:lstStyle/>
          <a:p>
            <a:pPr>
              <a:defRPr sz="3200" b="1">
                <a:solidFill>
                  <a:srgbClr val="FFFFFF"/>
                </a:solidFill>
              </a:defRPr>
            </a:pPr>
            <a:r>
              <a:t>VERSO IL QUADRO STRATEGICO REGIONALE 2021 – 2027</a:t>
            </a:r>
            <a:br/>
            <a:r>
              <a:rPr sz="2800"/>
              <a:t>Deliberazione di Giunta Regionale n. 159 dell’11 marzo 2020</a:t>
            </a:r>
          </a:p>
        </p:txBody>
      </p:sp>
      <p:sp>
        <p:nvSpPr>
          <p:cNvPr id="391" name="Rectangle 3"/>
          <p:cNvSpPr txBox="1"/>
          <p:nvPr/>
        </p:nvSpPr>
        <p:spPr>
          <a:xfrm>
            <a:off x="1451483" y="2490432"/>
            <a:ext cx="9073010" cy="38464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pPr defTabSz="813816">
              <a:spcBef>
                <a:spcPts val="300"/>
              </a:spcBef>
              <a:defRPr sz="1400" i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  <a:p>
            <a:pPr defTabSz="813816">
              <a:spcBef>
                <a:spcPts val="300"/>
              </a:spcBef>
              <a:defRPr sz="17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Il Documento “Verso il Quadro Strategico Regionale 2021-2027”, partendo dal quadro normativo comunitario e nazionale, intende fornire elementi, spunti e orientamenti preliminari per la successiva definizione del Quadro Strategico Regionale.</a:t>
            </a:r>
          </a:p>
          <a:p>
            <a:pPr defTabSz="813816">
              <a:spcBef>
                <a:spcPts val="300"/>
              </a:spcBef>
              <a:defRPr sz="17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  <a:p>
            <a:pPr defTabSz="813816">
              <a:spcBef>
                <a:spcPts val="300"/>
              </a:spcBef>
              <a:defRPr sz="17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La Giunta presenterà il Quadro Strategico Regionale all’Assemblea legislativa (ai sensi delle leggi regionali 13/2000 e 11/2014), al fine di definire le linee di indirizzo politico-programmatiche in base alle quali verranno elaborate le proposte di Programmi operativi regionali (POR) per il Fondo europeo di sviluppo regionale (FESR) e per il Fondo sociale europeo Plus (FSE+), come pure per la programmazione del Fondo europeo in agricoltura per lo sviluppo rurale (FEASR). </a:t>
            </a:r>
          </a:p>
          <a:p>
            <a:pPr defTabSz="813816">
              <a:spcBef>
                <a:spcPts val="300"/>
              </a:spcBef>
              <a:defRPr sz="14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Rettangolo con singolo angolo ritagliato 5"/>
          <p:cNvSpPr/>
          <p:nvPr/>
        </p:nvSpPr>
        <p:spPr>
          <a:xfrm rot="10800000">
            <a:off x="433628" y="440973"/>
            <a:ext cx="11130851" cy="59760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0415" y="0"/>
                </a:lnTo>
                <a:lnTo>
                  <a:pt x="21600" y="2207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93C01E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b="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394" name="Rettangolo 1"/>
          <p:cNvSpPr txBox="1"/>
          <p:nvPr/>
        </p:nvSpPr>
        <p:spPr>
          <a:xfrm>
            <a:off x="836672" y="1001450"/>
            <a:ext cx="10366256" cy="7693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3200">
                <a:latin typeface="+mn-lt"/>
                <a:ea typeface="+mn-ea"/>
                <a:cs typeface="+mn-cs"/>
                <a:sym typeface="Calibri"/>
              </a:defRPr>
            </a:pPr>
            <a:r>
              <a:t>PERCORSO SEGUITO </a:t>
            </a:r>
          </a:p>
          <a:p>
            <a:pPr algn="ctr">
              <a:defRPr sz="2800">
                <a:latin typeface="+mn-lt"/>
                <a:ea typeface="+mn-ea"/>
                <a:cs typeface="+mn-cs"/>
                <a:sym typeface="Calibri"/>
              </a:defRPr>
            </a:pPr>
            <a:r>
              <a:t>PER LA DEFINIZIONE DEL «VERSO IL QSR 2021-2027» </a:t>
            </a:r>
          </a:p>
          <a:p>
            <a:pPr lvl="5" indent="2286000" algn="ctr">
              <a:defRPr sz="3200">
                <a:latin typeface="+mn-lt"/>
                <a:ea typeface="+mn-ea"/>
                <a:cs typeface="+mn-cs"/>
                <a:sym typeface="Calibri"/>
              </a:defRPr>
            </a:pPr>
            <a:endParaRPr/>
          </a:p>
          <a:p>
            <a:pPr>
              <a:defRPr sz="20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I lavori sono stati avviati dalla Giunta Regionale con Deliberazione 465 del 18/04/2019 cui è seguito l’atto n. 922 del 30 luglio 2019 per definire la governance delle attività.</a:t>
            </a:r>
          </a:p>
          <a:p>
            <a:pPr>
              <a:defRPr sz="20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  <a:p>
            <a:pPr>
              <a:defRPr sz="20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Il percorso di elaborazione tecnica della proposta di Verso il QSR è stato realizzato attraverso periodici momenti di confronto partenariale con i soggetti pubblici e privati della concertazione, in assenso al Codice di condotta del partenariato.</a:t>
            </a:r>
          </a:p>
          <a:p>
            <a:pPr>
              <a:defRPr sz="20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  <a:p>
            <a:pPr>
              <a:defRPr sz="20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Gli esiti dei Tavoli nazionali e regionali, nonché le condizioni derivanti dalle proposte di Regolamenti, </a:t>
            </a:r>
            <a:r>
              <a:rPr b="0"/>
              <a:t>hanno portato alla definizione per obiettivo di policy degli indirizzi preliminari definiti nel documento Verso il Quadro Strategico Regionale.</a:t>
            </a:r>
          </a:p>
          <a:p>
            <a:pPr>
              <a:defRPr sz="2000">
                <a:latin typeface="Arial"/>
                <a:ea typeface="Arial"/>
                <a:cs typeface="Arial"/>
                <a:sym typeface="Arial"/>
              </a:defRPr>
            </a:pPr>
            <a:endParaRPr b="0"/>
          </a:p>
          <a:p>
            <a:pPr>
              <a:defRPr sz="1200">
                <a:latin typeface="Arial"/>
                <a:ea typeface="Arial"/>
                <a:cs typeface="Arial"/>
                <a:sym typeface="Arial"/>
              </a:defRPr>
            </a:pPr>
            <a:endParaRPr b="0"/>
          </a:p>
          <a:p>
            <a:pPr>
              <a:defRPr sz="1200">
                <a:latin typeface="Arial"/>
                <a:ea typeface="Arial"/>
                <a:cs typeface="Arial"/>
                <a:sym typeface="Arial"/>
              </a:defRPr>
            </a:pPr>
            <a:endParaRPr b="0"/>
          </a:p>
          <a:p>
            <a:pPr>
              <a:defRPr sz="1200">
                <a:latin typeface="Arial"/>
                <a:ea typeface="Arial"/>
                <a:cs typeface="Arial"/>
                <a:sym typeface="Arial"/>
              </a:defRPr>
            </a:pPr>
            <a:endParaRPr b="0"/>
          </a:p>
          <a:p>
            <a:pPr>
              <a:defRPr sz="1200">
                <a:latin typeface="Arial"/>
                <a:ea typeface="Arial"/>
                <a:cs typeface="Arial"/>
                <a:sym typeface="Arial"/>
              </a:defRPr>
            </a:pPr>
            <a:endParaRPr b="0"/>
          </a:p>
          <a:p>
            <a:pPr>
              <a:defRPr sz="1200">
                <a:latin typeface="Arial"/>
                <a:ea typeface="Arial"/>
                <a:cs typeface="Arial"/>
                <a:sym typeface="Arial"/>
              </a:defRPr>
            </a:pPr>
            <a:endParaRPr b="0"/>
          </a:p>
          <a:p>
            <a:pPr>
              <a:defRPr sz="1200">
                <a:latin typeface="Arial"/>
                <a:ea typeface="Arial"/>
                <a:cs typeface="Arial"/>
                <a:sym typeface="Arial"/>
              </a:defRPr>
            </a:pPr>
            <a:endParaRPr b="0"/>
          </a:p>
          <a:p>
            <a:pPr>
              <a:defRPr sz="1200">
                <a:latin typeface="Arial"/>
                <a:ea typeface="Arial"/>
                <a:cs typeface="Arial"/>
                <a:sym typeface="Arial"/>
              </a:defRPr>
            </a:pPr>
            <a:endParaRPr b="0"/>
          </a:p>
          <a:p>
            <a:pPr>
              <a:defRPr sz="1200">
                <a:latin typeface="Arial"/>
                <a:ea typeface="Arial"/>
                <a:cs typeface="Arial"/>
                <a:sym typeface="Arial"/>
              </a:defRPr>
            </a:pPr>
            <a:endParaRPr b="0"/>
          </a:p>
          <a:p>
            <a:pPr>
              <a:defRPr sz="1200">
                <a:latin typeface="Arial"/>
                <a:ea typeface="Arial"/>
                <a:cs typeface="Arial"/>
                <a:sym typeface="Arial"/>
              </a:defRPr>
            </a:pPr>
            <a:endParaRPr b="0"/>
          </a:p>
          <a:p>
            <a:pPr>
              <a:defRPr sz="1200">
                <a:latin typeface="Arial"/>
                <a:ea typeface="Arial"/>
                <a:cs typeface="Arial"/>
                <a:sym typeface="Arial"/>
              </a:defRPr>
            </a:pPr>
            <a:endParaRPr b="0"/>
          </a:p>
          <a:p>
            <a:pPr>
              <a:defRPr sz="1200">
                <a:latin typeface="Arial"/>
                <a:ea typeface="Arial"/>
                <a:cs typeface="Arial"/>
                <a:sym typeface="Arial"/>
              </a:defRPr>
            </a:pPr>
            <a:endParaRPr b="0"/>
          </a:p>
          <a:p>
            <a:pPr>
              <a:defRPr sz="1200">
                <a:latin typeface="Arial"/>
                <a:ea typeface="Arial"/>
                <a:cs typeface="Arial"/>
                <a:sym typeface="Arial"/>
              </a:defRPr>
            </a:pPr>
            <a:endParaRPr b="0"/>
          </a:p>
          <a:p>
            <a:pPr>
              <a:defRPr sz="1200">
                <a:latin typeface="Arial"/>
                <a:ea typeface="Arial"/>
                <a:cs typeface="Arial"/>
                <a:sym typeface="Arial"/>
              </a:defRPr>
            </a:pPr>
            <a:endParaRPr b="0"/>
          </a:p>
          <a:p>
            <a:pPr>
              <a:defRPr sz="1200">
                <a:latin typeface="Arial"/>
                <a:ea typeface="Arial"/>
                <a:cs typeface="Arial"/>
                <a:sym typeface="Arial"/>
              </a:defRPr>
            </a:pPr>
            <a:endParaRPr b="0"/>
          </a:p>
          <a:p>
            <a:pPr>
              <a:defRPr sz="1200">
                <a:latin typeface="Arial"/>
                <a:ea typeface="Arial"/>
                <a:cs typeface="Arial"/>
                <a:sym typeface="Arial"/>
              </a:defRPr>
            </a:pPr>
            <a:endParaRPr b="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8" name="Rettangolo con singolo angolo ritagliato 10"/>
          <p:cNvGrpSpPr/>
          <p:nvPr/>
        </p:nvGrpSpPr>
        <p:grpSpPr>
          <a:xfrm>
            <a:off x="497587" y="476669"/>
            <a:ext cx="11130855" cy="5976056"/>
            <a:chOff x="-2" y="0"/>
            <a:chExt cx="11130853" cy="5976054"/>
          </a:xfrm>
        </p:grpSpPr>
        <p:sp>
          <p:nvSpPr>
            <p:cNvPr id="396" name="Forma"/>
            <p:cNvSpPr/>
            <p:nvPr/>
          </p:nvSpPr>
          <p:spPr>
            <a:xfrm rot="10800000">
              <a:off x="-2" y="0"/>
              <a:ext cx="11130854" cy="5976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0415" y="0"/>
                  </a:lnTo>
                  <a:lnTo>
                    <a:pt x="21600" y="2207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93C01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b="0"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97" name="Testo"/>
            <p:cNvSpPr txBox="1"/>
            <p:nvPr/>
          </p:nvSpPr>
          <p:spPr>
            <a:xfrm rot="10800000">
              <a:off x="305345" y="2668812"/>
              <a:ext cx="10825506" cy="3330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r>
                <a:t> </a:t>
              </a:r>
            </a:p>
          </p:txBody>
        </p:sp>
      </p:grpSp>
      <p:sp>
        <p:nvSpPr>
          <p:cNvPr id="399" name="Rettangolo 1"/>
          <p:cNvSpPr txBox="1"/>
          <p:nvPr/>
        </p:nvSpPr>
        <p:spPr>
          <a:xfrm>
            <a:off x="767407" y="968669"/>
            <a:ext cx="10369154" cy="46566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2800">
                <a:latin typeface="+mn-lt"/>
                <a:ea typeface="+mn-ea"/>
                <a:cs typeface="+mn-cs"/>
                <a:sym typeface="Calibri"/>
              </a:defRPr>
            </a:pPr>
            <a:r>
              <a:rPr dirty="0"/>
              <a:t>COSA CONTIENE </a:t>
            </a:r>
          </a:p>
          <a:p>
            <a:pPr algn="ctr">
              <a:defRPr sz="2800">
                <a:latin typeface="+mn-lt"/>
                <a:ea typeface="+mn-ea"/>
                <a:cs typeface="+mn-cs"/>
                <a:sym typeface="Calibri"/>
              </a:defRPr>
            </a:pPr>
            <a:r>
              <a:rPr dirty="0"/>
              <a:t>IL DOCUMENTO «VERSO IL QSR 2021-2027»</a:t>
            </a:r>
          </a:p>
          <a:p>
            <a:pPr algn="ctr">
              <a:defRPr sz="900">
                <a:latin typeface="+mn-lt"/>
                <a:ea typeface="+mn-ea"/>
                <a:cs typeface="+mn-cs"/>
                <a:sym typeface="Calibri"/>
              </a:defRPr>
            </a:pPr>
            <a:endParaRPr dirty="0"/>
          </a:p>
          <a:p>
            <a:pPr algn="ctr">
              <a:defRPr sz="2400">
                <a:latin typeface="+mn-lt"/>
                <a:ea typeface="+mn-ea"/>
                <a:cs typeface="+mn-cs"/>
                <a:sym typeface="Calibri"/>
              </a:defRPr>
            </a:pPr>
            <a:endParaRPr dirty="0"/>
          </a:p>
          <a:p>
            <a:pPr marL="342900" indent="-342900">
              <a:buSzPct val="100000"/>
              <a:buFont typeface="Arial"/>
              <a:buChar char="•"/>
              <a:defRPr sz="24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dirty="0" err="1"/>
              <a:t>Analisi</a:t>
            </a:r>
            <a:r>
              <a:rPr dirty="0"/>
              <a:t> del </a:t>
            </a:r>
            <a:r>
              <a:rPr dirty="0" err="1"/>
              <a:t>contesto</a:t>
            </a:r>
            <a:r>
              <a:rPr dirty="0"/>
              <a:t> </a:t>
            </a:r>
            <a:r>
              <a:rPr dirty="0" err="1"/>
              <a:t>regionale</a:t>
            </a:r>
            <a:r>
              <a:rPr dirty="0"/>
              <a:t>: </a:t>
            </a:r>
            <a:r>
              <a:rPr dirty="0" err="1"/>
              <a:t>punti</a:t>
            </a:r>
            <a:r>
              <a:rPr dirty="0"/>
              <a:t> di forza e </a:t>
            </a:r>
            <a:r>
              <a:rPr dirty="0" err="1"/>
              <a:t>debolezza</a:t>
            </a:r>
            <a:endParaRPr dirty="0"/>
          </a:p>
          <a:p>
            <a:pPr>
              <a:defRPr sz="24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dirty="0"/>
          </a:p>
          <a:p>
            <a:pPr marL="342900" indent="-342900">
              <a:buSzPct val="100000"/>
              <a:buFont typeface="Arial"/>
              <a:buChar char="•"/>
              <a:defRPr sz="24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dirty="0" err="1"/>
              <a:t>Politica</a:t>
            </a:r>
            <a:r>
              <a:rPr dirty="0"/>
              <a:t> di </a:t>
            </a:r>
            <a:r>
              <a:rPr dirty="0" err="1"/>
              <a:t>coesione</a:t>
            </a:r>
            <a:r>
              <a:rPr dirty="0"/>
              <a:t> </a:t>
            </a:r>
          </a:p>
          <a:p>
            <a:pPr>
              <a:defRPr sz="24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dirty="0"/>
          </a:p>
          <a:p>
            <a:pPr marL="342900" indent="-342900">
              <a:buSzPct val="100000"/>
              <a:buFont typeface="Arial"/>
              <a:buChar char="•"/>
              <a:defRPr sz="24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dirty="0" err="1"/>
              <a:t>Politica</a:t>
            </a:r>
            <a:r>
              <a:rPr dirty="0"/>
              <a:t> </a:t>
            </a:r>
            <a:r>
              <a:rPr dirty="0" err="1"/>
              <a:t>agricola</a:t>
            </a:r>
            <a:r>
              <a:rPr dirty="0"/>
              <a:t> </a:t>
            </a:r>
            <a:r>
              <a:rPr dirty="0" err="1"/>
              <a:t>comune</a:t>
            </a:r>
            <a:r>
              <a:rPr dirty="0"/>
              <a:t> </a:t>
            </a:r>
            <a:r>
              <a:rPr lang="it-IT" dirty="0"/>
              <a:t>(PAC)</a:t>
            </a:r>
            <a:endParaRPr sz="1600" i="1" dirty="0"/>
          </a:p>
          <a:p>
            <a:pPr algn="ctr">
              <a:defRPr sz="32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sz="1600" i="1" dirty="0"/>
          </a:p>
          <a:p>
            <a:pPr algn="ctr">
              <a:defRPr sz="9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sz="1600" i="1" dirty="0"/>
          </a:p>
          <a:p>
            <a:pPr>
              <a:defRPr sz="16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dirty="0"/>
              <a:t>Per </a:t>
            </a:r>
            <a:r>
              <a:rPr dirty="0" err="1"/>
              <a:t>entrambe</a:t>
            </a:r>
            <a:r>
              <a:rPr dirty="0"/>
              <a:t> le 2 </a:t>
            </a:r>
            <a:r>
              <a:rPr dirty="0" err="1"/>
              <a:t>Politiche</a:t>
            </a:r>
            <a:r>
              <a:rPr dirty="0"/>
              <a:t> prese in </a:t>
            </a:r>
            <a:r>
              <a:rPr dirty="0" err="1"/>
              <a:t>considerazione</a:t>
            </a:r>
            <a:r>
              <a:rPr dirty="0"/>
              <a:t>, </a:t>
            </a:r>
            <a:r>
              <a:rPr dirty="0" err="1"/>
              <a:t>gli</a:t>
            </a:r>
            <a:r>
              <a:rPr dirty="0"/>
              <a:t> </a:t>
            </a:r>
            <a:r>
              <a:rPr dirty="0" err="1"/>
              <a:t>argomenti</a:t>
            </a:r>
            <a:r>
              <a:rPr dirty="0"/>
              <a:t> </a:t>
            </a:r>
            <a:r>
              <a:rPr dirty="0" err="1"/>
              <a:t>affrontati</a:t>
            </a:r>
            <a:r>
              <a:rPr dirty="0"/>
              <a:t> </a:t>
            </a:r>
            <a:r>
              <a:rPr dirty="0" err="1"/>
              <a:t>sono</a:t>
            </a:r>
            <a:r>
              <a:rPr dirty="0"/>
              <a:t>: </a:t>
            </a:r>
            <a:r>
              <a:rPr dirty="0" err="1"/>
              <a:t>il</a:t>
            </a:r>
            <a:r>
              <a:rPr dirty="0"/>
              <a:t> </a:t>
            </a:r>
            <a:r>
              <a:rPr dirty="0" err="1"/>
              <a:t>quadro</a:t>
            </a:r>
            <a:r>
              <a:rPr dirty="0"/>
              <a:t> </a:t>
            </a:r>
            <a:r>
              <a:rPr dirty="0" err="1"/>
              <a:t>normativo</a:t>
            </a:r>
            <a:r>
              <a:rPr dirty="0"/>
              <a:t> e lo </a:t>
            </a:r>
            <a:r>
              <a:rPr dirty="0" err="1"/>
              <a:t>stato</a:t>
            </a:r>
            <a:r>
              <a:rPr dirty="0"/>
              <a:t> del </a:t>
            </a:r>
            <a:r>
              <a:rPr dirty="0" err="1"/>
              <a:t>negoziato</a:t>
            </a:r>
            <a:r>
              <a:rPr dirty="0"/>
              <a:t>, la </a:t>
            </a:r>
            <a:r>
              <a:rPr dirty="0" err="1"/>
              <a:t>lettura</a:t>
            </a:r>
            <a:r>
              <a:rPr dirty="0"/>
              <a:t> </a:t>
            </a:r>
            <a:r>
              <a:rPr dirty="0" err="1"/>
              <a:t>della</a:t>
            </a:r>
            <a:r>
              <a:rPr dirty="0"/>
              <a:t> </a:t>
            </a:r>
            <a:r>
              <a:rPr dirty="0" err="1"/>
              <a:t>programmazione</a:t>
            </a:r>
            <a:r>
              <a:rPr dirty="0"/>
              <a:t> in </a:t>
            </a:r>
            <a:r>
              <a:rPr dirty="0" err="1"/>
              <a:t>corso</a:t>
            </a:r>
            <a:r>
              <a:rPr dirty="0"/>
              <a:t> e </a:t>
            </a:r>
            <a:r>
              <a:rPr dirty="0" err="1"/>
              <a:t>gli</a:t>
            </a:r>
            <a:r>
              <a:rPr dirty="0"/>
              <a:t> </a:t>
            </a:r>
            <a:r>
              <a:rPr dirty="0" err="1"/>
              <a:t>indirizzi</a:t>
            </a:r>
            <a:r>
              <a:rPr dirty="0"/>
              <a:t> </a:t>
            </a:r>
            <a:r>
              <a:rPr dirty="0" err="1"/>
              <a:t>preliminari</a:t>
            </a:r>
            <a:r>
              <a:rPr dirty="0"/>
              <a:t> per la </a:t>
            </a:r>
            <a:r>
              <a:rPr dirty="0" err="1"/>
              <a:t>definizione</a:t>
            </a:r>
            <a:r>
              <a:rPr dirty="0"/>
              <a:t> </a:t>
            </a:r>
            <a:r>
              <a:rPr dirty="0" err="1"/>
              <a:t>degli</a:t>
            </a:r>
            <a:r>
              <a:rPr dirty="0"/>
              <a:t> </a:t>
            </a:r>
            <a:r>
              <a:rPr dirty="0" err="1"/>
              <a:t>obiettivi</a:t>
            </a:r>
            <a:r>
              <a:rPr dirty="0"/>
              <a:t> di policy. </a:t>
            </a:r>
            <a:r>
              <a:rPr dirty="0" err="1"/>
              <a:t>Seguono</a:t>
            </a:r>
            <a:r>
              <a:rPr dirty="0"/>
              <a:t> due focus </a:t>
            </a:r>
            <a:r>
              <a:rPr dirty="0" err="1"/>
              <a:t>relativi</a:t>
            </a:r>
            <a:r>
              <a:rPr dirty="0"/>
              <a:t> al </a:t>
            </a:r>
            <a:r>
              <a:rPr dirty="0" err="1"/>
              <a:t>Fondo</a:t>
            </a:r>
            <a:r>
              <a:rPr dirty="0"/>
              <a:t> </a:t>
            </a:r>
            <a:r>
              <a:rPr dirty="0" err="1"/>
              <a:t>sviluppo</a:t>
            </a:r>
            <a:r>
              <a:rPr dirty="0"/>
              <a:t> e </a:t>
            </a:r>
            <a:r>
              <a:rPr dirty="0" err="1"/>
              <a:t>coesione</a:t>
            </a:r>
            <a:r>
              <a:rPr dirty="0"/>
              <a:t> e </a:t>
            </a:r>
            <a:r>
              <a:rPr dirty="0" err="1"/>
              <a:t>alla</a:t>
            </a:r>
            <a:r>
              <a:rPr dirty="0"/>
              <a:t> </a:t>
            </a:r>
            <a:r>
              <a:rPr i="1" dirty="0"/>
              <a:t>capacity building</a:t>
            </a:r>
            <a:r>
              <a:rPr dirty="0"/>
              <a:t>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3" name="Rettangolo con singolo angolo ritagliato 10"/>
          <p:cNvGrpSpPr/>
          <p:nvPr/>
        </p:nvGrpSpPr>
        <p:grpSpPr>
          <a:xfrm>
            <a:off x="497587" y="476669"/>
            <a:ext cx="11130855" cy="5976056"/>
            <a:chOff x="-2" y="0"/>
            <a:chExt cx="11130853" cy="5976054"/>
          </a:xfrm>
        </p:grpSpPr>
        <p:sp>
          <p:nvSpPr>
            <p:cNvPr id="401" name="Forma"/>
            <p:cNvSpPr/>
            <p:nvPr/>
          </p:nvSpPr>
          <p:spPr>
            <a:xfrm rot="10800000">
              <a:off x="-2" y="0"/>
              <a:ext cx="11130854" cy="5976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0415" y="0"/>
                  </a:lnTo>
                  <a:lnTo>
                    <a:pt x="21600" y="2207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93C01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b="0"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02" name="Testo"/>
            <p:cNvSpPr txBox="1"/>
            <p:nvPr/>
          </p:nvSpPr>
          <p:spPr>
            <a:xfrm rot="10800000">
              <a:off x="305345" y="2668812"/>
              <a:ext cx="10825506" cy="3330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r>
                <a:t> </a:t>
              </a:r>
            </a:p>
          </p:txBody>
        </p:sp>
      </p:grpSp>
      <p:sp>
        <p:nvSpPr>
          <p:cNvPr id="404" name="Rettangolo 1"/>
          <p:cNvSpPr txBox="1"/>
          <p:nvPr/>
        </p:nvSpPr>
        <p:spPr>
          <a:xfrm>
            <a:off x="878438" y="620686"/>
            <a:ext cx="10369155" cy="65855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2800">
                <a:latin typeface="+mn-lt"/>
                <a:ea typeface="+mn-ea"/>
                <a:cs typeface="+mn-cs"/>
                <a:sym typeface="Calibri"/>
              </a:defRPr>
            </a:pPr>
            <a:r>
              <a:t>IL DOCUMENTO «VERSO IL QSR 2021-2027»</a:t>
            </a:r>
          </a:p>
          <a:p>
            <a:pPr algn="ctr">
              <a:defRPr sz="2800">
                <a:latin typeface="+mn-lt"/>
                <a:ea typeface="+mn-ea"/>
                <a:cs typeface="+mn-cs"/>
                <a:sym typeface="Calibri"/>
              </a:defRPr>
            </a:pPr>
            <a:r>
              <a:t>Quadro normativo e programmatico </a:t>
            </a:r>
          </a:p>
          <a:p>
            <a:pPr>
              <a:defRPr sz="2000">
                <a:latin typeface="+mn-lt"/>
                <a:ea typeface="+mn-ea"/>
                <a:cs typeface="+mn-cs"/>
                <a:sym typeface="Calibri"/>
              </a:defRPr>
            </a:pPr>
            <a:endParaRPr/>
          </a:p>
          <a:p>
            <a:pPr algn="ctr">
              <a:defRPr sz="2600">
                <a:latin typeface="+mn-lt"/>
                <a:ea typeface="+mn-ea"/>
                <a:cs typeface="+mn-cs"/>
                <a:sym typeface="Calibri"/>
              </a:defRPr>
            </a:pPr>
            <a:r>
              <a:t>La Commissione tra maggio e giugno 2018 </a:t>
            </a:r>
          </a:p>
          <a:p>
            <a:pPr algn="ctr">
              <a:defRPr sz="2600">
                <a:latin typeface="+mn-lt"/>
                <a:ea typeface="+mn-ea"/>
                <a:cs typeface="+mn-cs"/>
                <a:sym typeface="Calibri"/>
              </a:defRPr>
            </a:pPr>
            <a:r>
              <a:t>ha dato avvio alla nuova fase di programmazione post 2020 con:</a:t>
            </a:r>
          </a:p>
          <a:p>
            <a:pPr>
              <a:defRPr sz="2000">
                <a:latin typeface="+mn-lt"/>
                <a:ea typeface="+mn-ea"/>
                <a:cs typeface="+mn-cs"/>
                <a:sym typeface="Calibri"/>
              </a:defRPr>
            </a:pPr>
            <a:endParaRPr/>
          </a:p>
          <a:p>
            <a:pPr lvl="1" indent="457200">
              <a:defRPr sz="20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• il Quadro finanziario pluriennale che andrà a determinare le risorse a disposizione nella prossima programmazione.</a:t>
            </a:r>
          </a:p>
          <a:p>
            <a:pPr>
              <a:defRPr sz="20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  <a:p>
            <a:pPr lvl="1" indent="457200">
              <a:defRPr sz="20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• le proposte della Politica di coesione post-2020 che intende raggiungere “5 Obiettivi di Policy”, 32 obiettivi specifici, attraverso 2 fondi strutturali Fesr e Fse+. </a:t>
            </a:r>
          </a:p>
          <a:p>
            <a:pPr>
              <a:defRPr sz="20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  <a:p>
            <a:pPr lvl="1" indent="457200">
              <a:defRPr sz="20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• il pacchetto di misure della PAC per il periodo 2021-2027: FEAGA e FEASR, PAC e OCM.</a:t>
            </a:r>
          </a:p>
          <a:p>
            <a:pPr>
              <a:defRPr sz="20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  <a:p>
            <a:pPr>
              <a:defRPr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A questo quadro si aggiunge: Agenda 2030, Green Deal europeo, Country report 2019 e 2020, Codice di condotta europeo.</a:t>
            </a:r>
          </a:p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  <a:p>
            <a:pPr marL="342900" indent="-342900">
              <a:buSzPct val="100000"/>
              <a:buFont typeface="Arial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ctr">
              <a:defRPr sz="20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8" name="Rettangolo con singolo angolo ritagliato 10"/>
          <p:cNvGrpSpPr/>
          <p:nvPr/>
        </p:nvGrpSpPr>
        <p:grpSpPr>
          <a:xfrm>
            <a:off x="497587" y="476669"/>
            <a:ext cx="11130855" cy="5976056"/>
            <a:chOff x="-2" y="0"/>
            <a:chExt cx="11130853" cy="5976054"/>
          </a:xfrm>
        </p:grpSpPr>
        <p:sp>
          <p:nvSpPr>
            <p:cNvPr id="406" name="Forma"/>
            <p:cNvSpPr/>
            <p:nvPr/>
          </p:nvSpPr>
          <p:spPr>
            <a:xfrm rot="10800000">
              <a:off x="-2" y="0"/>
              <a:ext cx="11130854" cy="5976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0415" y="0"/>
                  </a:lnTo>
                  <a:lnTo>
                    <a:pt x="21600" y="2207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93C01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b="0"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07" name="Testo"/>
            <p:cNvSpPr txBox="1"/>
            <p:nvPr/>
          </p:nvSpPr>
          <p:spPr>
            <a:xfrm rot="10800000">
              <a:off x="305345" y="2668812"/>
              <a:ext cx="10825506" cy="3330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r>
                <a:t> </a:t>
              </a:r>
            </a:p>
          </p:txBody>
        </p:sp>
      </p:grpSp>
      <p:sp>
        <p:nvSpPr>
          <p:cNvPr id="409" name="Rettangolo 1"/>
          <p:cNvSpPr txBox="1"/>
          <p:nvPr/>
        </p:nvSpPr>
        <p:spPr>
          <a:xfrm>
            <a:off x="878438" y="620687"/>
            <a:ext cx="10369155" cy="64966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3200">
                <a:latin typeface="+mn-lt"/>
                <a:ea typeface="+mn-ea"/>
                <a:cs typeface="+mn-cs"/>
                <a:sym typeface="Calibri"/>
              </a:defRPr>
            </a:pPr>
            <a:r>
              <a:t>IL DOCUMENTO «VERSO IL QSR 2021-2027»</a:t>
            </a:r>
          </a:p>
          <a:p>
            <a:pPr algn="ctr">
              <a:defRPr sz="2400">
                <a:latin typeface="+mn-lt"/>
                <a:ea typeface="+mn-ea"/>
                <a:cs typeface="+mn-cs"/>
                <a:sym typeface="Calibri"/>
              </a:defRPr>
            </a:pPr>
            <a:r>
              <a:t>LE PRINCIPALI NOVITA’ DELLA POLITICA DI COESIONE</a:t>
            </a:r>
          </a:p>
          <a:p>
            <a:pPr algn="ctr">
              <a:defRPr sz="2000">
                <a:latin typeface="+mn-lt"/>
                <a:ea typeface="+mn-ea"/>
                <a:cs typeface="+mn-cs"/>
                <a:sym typeface="Calibri"/>
              </a:defRPr>
            </a:pPr>
            <a:endParaRPr/>
          </a:p>
          <a:p>
            <a:pPr algn="ctr">
              <a:defRPr sz="2400">
                <a:latin typeface="+mn-lt"/>
                <a:ea typeface="+mn-ea"/>
                <a:cs typeface="+mn-cs"/>
                <a:sym typeface="Calibri"/>
              </a:defRPr>
            </a:pPr>
            <a:r>
              <a:t>5 obiettivi strategici</a:t>
            </a:r>
            <a:r>
              <a:rPr sz="1800"/>
              <a:t>:</a:t>
            </a:r>
          </a:p>
          <a:p>
            <a:pPr>
              <a:defRPr sz="1500">
                <a:latin typeface="+mn-lt"/>
                <a:ea typeface="+mn-ea"/>
                <a:cs typeface="+mn-cs"/>
                <a:sym typeface="Calibri"/>
              </a:defRPr>
            </a:pPr>
            <a:endParaRPr sz="1800"/>
          </a:p>
          <a:p>
            <a:pPr marL="342900" indent="-342900">
              <a:buSzPct val="100000"/>
              <a:buAutoNum type="arabicPeriod"/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t>un’Europa più intelligente</a:t>
            </a:r>
            <a:r>
              <a:rPr>
                <a:solidFill>
                  <a:srgbClr val="424242"/>
                </a:solidFill>
              </a:rPr>
              <a:t>, mediante la promozione di una trasformazione economica innovativa e intelligente</a:t>
            </a:r>
            <a:r>
              <a:rPr>
                <a:solidFill>
                  <a:srgbClr val="000000"/>
                </a:solidFill>
              </a:rPr>
              <a:t> </a:t>
            </a:r>
          </a:p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>
              <a:solidFill>
                <a:srgbClr val="000000"/>
              </a:solidFill>
            </a:endParaRPr>
          </a:p>
          <a:p>
            <a:pPr marL="279400" indent="-279400"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t>2. un’Europa più verde</a:t>
            </a:r>
            <a:r>
              <a:rPr>
                <a:solidFill>
                  <a:srgbClr val="424242"/>
                </a:solidFill>
              </a:rPr>
              <a:t>, mediante la transizione verso un'energia pulita, l’adattamento ai cambiamenti  climatici e la gestione dei rischi </a:t>
            </a:r>
            <a:endParaRPr>
              <a:solidFill>
                <a:srgbClr val="000000"/>
              </a:solidFill>
            </a:endParaRPr>
          </a:p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>
              <a:solidFill>
                <a:srgbClr val="000000"/>
              </a:solidFill>
            </a:endParaRPr>
          </a:p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t>3. un’Europa più connessa</a:t>
            </a:r>
            <a:r>
              <a:rPr>
                <a:solidFill>
                  <a:srgbClr val="424242"/>
                </a:solidFill>
              </a:rPr>
              <a:t>, attraverso il rafforzamento della mobilità e della connettività regionale alle TIC</a:t>
            </a:r>
            <a:r>
              <a:rPr>
                <a:solidFill>
                  <a:srgbClr val="000000"/>
                </a:solidFill>
              </a:rPr>
              <a:t> </a:t>
            </a:r>
          </a:p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>
              <a:solidFill>
                <a:srgbClr val="000000"/>
              </a:solidFill>
            </a:endParaRPr>
          </a:p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t>4. un’Europa più sociale</a:t>
            </a:r>
            <a:r>
              <a:rPr>
                <a:solidFill>
                  <a:srgbClr val="424242"/>
                </a:solidFill>
              </a:rPr>
              <a:t>, attraverso l'attuazione del pilastro europeo dei diritti sociali</a:t>
            </a:r>
            <a:endParaRPr>
              <a:solidFill>
                <a:srgbClr val="000000"/>
              </a:solidFill>
            </a:endParaRPr>
          </a:p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t> </a:t>
            </a:r>
          </a:p>
          <a:p>
            <a:pPr marL="228600" indent="-228600"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t>5. un’Europa più vicina ai cittadini</a:t>
            </a:r>
            <a:r>
              <a:rPr>
                <a:solidFill>
                  <a:srgbClr val="424242"/>
                </a:solidFill>
              </a:rPr>
              <a:t>, attraverso la promozione dello sviluppo sostenibile e integrato delle zone urbane, rurali e costiere e delle iniziative locali. </a:t>
            </a:r>
            <a:endParaRPr>
              <a:solidFill>
                <a:srgbClr val="000000"/>
              </a:solidFill>
            </a:endParaRP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>
              <a:solidFill>
                <a:srgbClr val="000000"/>
              </a:solidFill>
            </a:endParaRPr>
          </a:p>
          <a:p>
            <a:pPr marL="342900" indent="-342900">
              <a:buSzPct val="100000"/>
              <a:buFont typeface="Arial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endParaRPr>
              <a:solidFill>
                <a:srgbClr val="000000"/>
              </a:solidFill>
            </a:endParaRPr>
          </a:p>
          <a:p>
            <a:pPr algn="ctr">
              <a:defRPr sz="2000">
                <a:latin typeface="Arial"/>
                <a:ea typeface="Arial"/>
                <a:cs typeface="Arial"/>
                <a:sym typeface="Arial"/>
              </a:defRPr>
            </a:pP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3" name="Rettangolo con singolo angolo ritagliato 10"/>
          <p:cNvGrpSpPr/>
          <p:nvPr/>
        </p:nvGrpSpPr>
        <p:grpSpPr>
          <a:xfrm>
            <a:off x="497587" y="476669"/>
            <a:ext cx="11130855" cy="5976056"/>
            <a:chOff x="-2" y="0"/>
            <a:chExt cx="11130853" cy="5976054"/>
          </a:xfrm>
        </p:grpSpPr>
        <p:sp>
          <p:nvSpPr>
            <p:cNvPr id="411" name="Forma"/>
            <p:cNvSpPr/>
            <p:nvPr/>
          </p:nvSpPr>
          <p:spPr>
            <a:xfrm rot="10800000">
              <a:off x="-2" y="0"/>
              <a:ext cx="11130854" cy="5976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0415" y="0"/>
                  </a:lnTo>
                  <a:lnTo>
                    <a:pt x="21600" y="2207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93C01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b="0"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12" name="Testo"/>
            <p:cNvSpPr txBox="1"/>
            <p:nvPr/>
          </p:nvSpPr>
          <p:spPr>
            <a:xfrm rot="10800000">
              <a:off x="305345" y="2668812"/>
              <a:ext cx="10825506" cy="3330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r>
                <a:t> </a:t>
              </a:r>
            </a:p>
          </p:txBody>
        </p:sp>
      </p:grpSp>
      <p:sp>
        <p:nvSpPr>
          <p:cNvPr id="414" name="Rettangolo 1"/>
          <p:cNvSpPr txBox="1"/>
          <p:nvPr/>
        </p:nvSpPr>
        <p:spPr>
          <a:xfrm>
            <a:off x="878438" y="620686"/>
            <a:ext cx="10369155" cy="66109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3200">
                <a:latin typeface="+mn-lt"/>
                <a:ea typeface="+mn-ea"/>
                <a:cs typeface="+mn-cs"/>
                <a:sym typeface="Calibri"/>
              </a:defRPr>
            </a:pPr>
            <a:r>
              <a:t>IL DOCUMENTO «VERSO IL QSR 2021-2027»</a:t>
            </a:r>
          </a:p>
          <a:p>
            <a:pPr algn="ctr">
              <a:defRPr sz="3200">
                <a:latin typeface="+mn-lt"/>
                <a:ea typeface="+mn-ea"/>
                <a:cs typeface="+mn-cs"/>
                <a:sym typeface="Calibri"/>
              </a:defRPr>
            </a:pPr>
            <a:r>
              <a:t>STATO  DEL NEGOZIATO </a:t>
            </a:r>
          </a:p>
          <a:p>
            <a:pPr algn="ctr">
              <a:defRPr sz="3200">
                <a:latin typeface="+mn-lt"/>
                <a:ea typeface="+mn-ea"/>
                <a:cs typeface="+mn-cs"/>
                <a:sym typeface="Calibri"/>
              </a:defRPr>
            </a:pPr>
            <a:r>
              <a:t>A LIVELLO EUROPEO E NAZIONALE</a:t>
            </a:r>
          </a:p>
          <a:p>
            <a:pPr>
              <a:defRPr sz="1600">
                <a:latin typeface="+mn-lt"/>
                <a:ea typeface="+mn-ea"/>
                <a:cs typeface="+mn-cs"/>
                <a:sym typeface="Calibri"/>
              </a:defRPr>
            </a:pPr>
            <a:endParaRPr/>
          </a:p>
          <a:p>
            <a:pPr>
              <a:defRPr sz="2000">
                <a:latin typeface="+mn-lt"/>
                <a:ea typeface="+mn-ea"/>
                <a:cs typeface="+mn-cs"/>
                <a:sym typeface="Calibri"/>
              </a:defRPr>
            </a:pPr>
            <a:endParaRPr/>
          </a:p>
          <a:p>
            <a:pPr>
              <a:defRPr sz="2000">
                <a:latin typeface="+mn-lt"/>
                <a:ea typeface="+mn-ea"/>
                <a:cs typeface="+mn-cs"/>
                <a:sym typeface="Calibri"/>
              </a:defRPr>
            </a:pPr>
            <a:r>
              <a:t>•  Livello europeo: la proposta del Quadro finanziario pluriennale emanata il 2 maggio 2018 è stata oggetto di discussione e revisione in 4 Consigli europei, fino ad oggi (giungo 2019, ottobre 2019, dicembre 2019 e febbraio 2020). Nel Consiglio europeo di dicembre, la Rubrica 2 «Coesione e valori » è stata modificata ()politica di coesione con 2 obiettivi (ICO e CTE).  </a:t>
            </a:r>
          </a:p>
          <a:p>
            <a:pPr>
              <a:defRPr sz="2000">
                <a:latin typeface="+mn-lt"/>
                <a:ea typeface="+mn-ea"/>
                <a:cs typeface="+mn-cs"/>
                <a:sym typeface="Calibri"/>
              </a:defRPr>
            </a:pPr>
            <a:r>
              <a:t>Le bozze di Regolamenti sono in corso di approvazione per blocchi, nella procedura cosiddetta del «trilogo»</a:t>
            </a:r>
          </a:p>
          <a:p>
            <a:pPr>
              <a:defRPr sz="2000">
                <a:latin typeface="+mn-lt"/>
                <a:ea typeface="+mn-ea"/>
                <a:cs typeface="+mn-cs"/>
                <a:sym typeface="Calibri"/>
              </a:defRPr>
            </a:pPr>
            <a:endParaRPr/>
          </a:p>
          <a:p>
            <a:pPr>
              <a:defRPr sz="2000">
                <a:latin typeface="+mn-lt"/>
                <a:ea typeface="+mn-ea"/>
                <a:cs typeface="+mn-cs"/>
                <a:sym typeface="Calibri"/>
              </a:defRPr>
            </a:pPr>
            <a:r>
              <a:t>• Livello nazionale: Svolti i 5 Tavoli nazionali per Obiettivo di Policy, i assunti come base dell’AdP. Avvio dei lavori per Accordo di Partenariato: entro marzo Capitolo 1 e 2  (Strategia complessiva e obiettivi di policy prescelti). Rivedere la road map</a:t>
            </a:r>
          </a:p>
          <a:p>
            <a:pPr>
              <a:defRPr sz="20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342900" indent="-342900">
              <a:buSzPct val="100000"/>
              <a:buFont typeface="Arial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ctr">
              <a:defRPr sz="20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8" name="Rettangolo con singolo angolo ritagliato 10"/>
          <p:cNvGrpSpPr/>
          <p:nvPr/>
        </p:nvGrpSpPr>
        <p:grpSpPr>
          <a:xfrm>
            <a:off x="497587" y="476669"/>
            <a:ext cx="11130855" cy="5976056"/>
            <a:chOff x="-2" y="0"/>
            <a:chExt cx="11130853" cy="5976054"/>
          </a:xfrm>
        </p:grpSpPr>
        <p:sp>
          <p:nvSpPr>
            <p:cNvPr id="416" name="Forma"/>
            <p:cNvSpPr/>
            <p:nvPr/>
          </p:nvSpPr>
          <p:spPr>
            <a:xfrm rot="10800000">
              <a:off x="-2" y="0"/>
              <a:ext cx="11130854" cy="5976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0415" y="0"/>
                  </a:lnTo>
                  <a:lnTo>
                    <a:pt x="21600" y="2207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93C01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b="0"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17" name="Testo"/>
            <p:cNvSpPr txBox="1"/>
            <p:nvPr/>
          </p:nvSpPr>
          <p:spPr>
            <a:xfrm rot="10800000">
              <a:off x="305345" y="2668812"/>
              <a:ext cx="10825506" cy="3330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r>
                <a:t> </a:t>
              </a:r>
            </a:p>
          </p:txBody>
        </p:sp>
      </p:grpSp>
      <p:sp>
        <p:nvSpPr>
          <p:cNvPr id="419" name="Rettangolo 1"/>
          <p:cNvSpPr txBox="1"/>
          <p:nvPr/>
        </p:nvSpPr>
        <p:spPr>
          <a:xfrm>
            <a:off x="878438" y="620687"/>
            <a:ext cx="10369155" cy="6027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2200">
                <a:latin typeface="+mn-lt"/>
                <a:ea typeface="+mn-ea"/>
                <a:cs typeface="+mn-cs"/>
                <a:sym typeface="Calibri"/>
              </a:defRPr>
            </a:pPr>
            <a:endParaRPr/>
          </a:p>
          <a:p>
            <a:pPr algn="ctr">
              <a:defRPr sz="3200">
                <a:latin typeface="+mn-lt"/>
                <a:ea typeface="+mn-ea"/>
                <a:cs typeface="+mn-cs"/>
                <a:sym typeface="Calibri"/>
              </a:defRPr>
            </a:pPr>
            <a:r>
              <a:t>IL DOCUMENTO «VERSO IL QSR 2021-2027»</a:t>
            </a:r>
          </a:p>
          <a:p>
            <a:pPr algn="ctr">
              <a:defRPr sz="2400">
                <a:latin typeface="+mn-lt"/>
                <a:ea typeface="+mn-ea"/>
                <a:cs typeface="+mn-cs"/>
                <a:sym typeface="Calibri"/>
              </a:defRPr>
            </a:pPr>
            <a:r>
              <a:t>LE PRINCIPALI NOVITA’ DELLA POLITICA DI COESIONE</a:t>
            </a:r>
          </a:p>
          <a:p>
            <a:pPr algn="ctr"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  <a:p>
            <a:pPr marL="800100" lvl="1" indent="-342900">
              <a:lnSpc>
                <a:spcPct val="80000"/>
              </a:lnSpc>
              <a:buSzPct val="100000"/>
              <a:buAutoNum type="arabicPeriod"/>
              <a:defRPr sz="2200">
                <a:latin typeface="+mn-lt"/>
                <a:ea typeface="+mn-ea"/>
                <a:cs typeface="+mn-cs"/>
                <a:sym typeface="Calibri"/>
              </a:defRPr>
            </a:pPr>
            <a:r>
              <a:t>Accordo di Partenariato</a:t>
            </a:r>
          </a:p>
          <a:p>
            <a:pPr>
              <a:lnSpc>
                <a:spcPct val="80000"/>
              </a:lnSpc>
              <a:defRPr sz="2200">
                <a:latin typeface="+mn-lt"/>
                <a:ea typeface="+mn-ea"/>
                <a:cs typeface="+mn-cs"/>
                <a:sym typeface="Calibri"/>
              </a:defRPr>
            </a:pPr>
            <a:endParaRPr/>
          </a:p>
          <a:p>
            <a:pPr lvl="1" indent="457200">
              <a:lnSpc>
                <a:spcPct val="80000"/>
              </a:lnSpc>
              <a:defRPr sz="2200">
                <a:latin typeface="+mn-lt"/>
                <a:ea typeface="+mn-ea"/>
                <a:cs typeface="+mn-cs"/>
                <a:sym typeface="Calibri"/>
              </a:defRPr>
            </a:pPr>
            <a:r>
              <a:t>2. Programmazione in due fasi: riesame intermedio</a:t>
            </a:r>
          </a:p>
          <a:p>
            <a:pPr>
              <a:lnSpc>
                <a:spcPct val="80000"/>
              </a:lnSpc>
              <a:defRPr sz="2200">
                <a:latin typeface="+mn-lt"/>
                <a:ea typeface="+mn-ea"/>
                <a:cs typeface="+mn-cs"/>
                <a:sym typeface="Calibri"/>
              </a:defRPr>
            </a:pPr>
            <a:endParaRPr/>
          </a:p>
          <a:p>
            <a:pPr lvl="1" indent="457200">
              <a:lnSpc>
                <a:spcPct val="80000"/>
              </a:lnSpc>
              <a:defRPr sz="2200">
                <a:latin typeface="+mn-lt"/>
                <a:ea typeface="+mn-ea"/>
                <a:cs typeface="+mn-cs"/>
                <a:sym typeface="Calibri"/>
              </a:defRPr>
            </a:pPr>
            <a:r>
              <a:t>3. Collegamento al semestre europeo</a:t>
            </a:r>
          </a:p>
          <a:p>
            <a:pPr>
              <a:lnSpc>
                <a:spcPct val="80000"/>
              </a:lnSpc>
              <a:defRPr sz="2200">
                <a:latin typeface="+mn-lt"/>
                <a:ea typeface="+mn-ea"/>
                <a:cs typeface="+mn-cs"/>
                <a:sym typeface="Calibri"/>
              </a:defRPr>
            </a:pPr>
            <a:r>
              <a:t> </a:t>
            </a:r>
          </a:p>
          <a:p>
            <a:pPr lvl="1" indent="457200">
              <a:lnSpc>
                <a:spcPct val="80000"/>
              </a:lnSpc>
              <a:defRPr sz="2200">
                <a:latin typeface="+mn-lt"/>
                <a:ea typeface="+mn-ea"/>
                <a:cs typeface="+mn-cs"/>
                <a:sym typeface="Calibri"/>
              </a:defRPr>
            </a:pPr>
            <a:r>
              <a:t>4. Condizionalità abilitanti </a:t>
            </a:r>
          </a:p>
          <a:p>
            <a:pPr>
              <a:lnSpc>
                <a:spcPct val="80000"/>
              </a:lnSpc>
              <a:defRPr sz="2200">
                <a:latin typeface="+mn-lt"/>
                <a:ea typeface="+mn-ea"/>
                <a:cs typeface="+mn-cs"/>
                <a:sym typeface="Calibri"/>
              </a:defRPr>
            </a:pPr>
            <a:endParaRPr/>
          </a:p>
          <a:p>
            <a:pPr lvl="1" indent="457200">
              <a:lnSpc>
                <a:spcPct val="80000"/>
              </a:lnSpc>
              <a:defRPr sz="2200">
                <a:latin typeface="+mn-lt"/>
                <a:ea typeface="+mn-ea"/>
                <a:cs typeface="+mn-cs"/>
                <a:sym typeface="Calibri"/>
              </a:defRPr>
            </a:pPr>
            <a:r>
              <a:t>5. Nuove norme in materia di disimpegno</a:t>
            </a:r>
          </a:p>
          <a:p>
            <a:pPr>
              <a:lnSpc>
                <a:spcPct val="80000"/>
              </a:lnSpc>
              <a:defRPr sz="2200">
                <a:latin typeface="+mn-lt"/>
                <a:ea typeface="+mn-ea"/>
                <a:cs typeface="+mn-cs"/>
                <a:sym typeface="Calibri"/>
              </a:defRPr>
            </a:pPr>
            <a:endParaRPr/>
          </a:p>
          <a:p>
            <a:pPr lvl="1" indent="457200">
              <a:lnSpc>
                <a:spcPct val="80000"/>
              </a:lnSpc>
              <a:defRPr sz="2200">
                <a:latin typeface="+mn-lt"/>
                <a:ea typeface="+mn-ea"/>
                <a:cs typeface="+mn-cs"/>
                <a:sym typeface="Calibri"/>
              </a:defRPr>
            </a:pPr>
            <a:r>
              <a:t>6. Semplificazione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buSzPct val="100000"/>
              <a:buFont typeface="Arial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algn="ctr">
              <a:defRPr sz="2000">
                <a:latin typeface="Arial"/>
                <a:ea typeface="Arial"/>
                <a:cs typeface="Arial"/>
                <a:sym typeface="Arial"/>
              </a:defRPr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3" name="Rettangolo con singolo angolo ritagliato 10"/>
          <p:cNvGrpSpPr/>
          <p:nvPr/>
        </p:nvGrpSpPr>
        <p:grpSpPr>
          <a:xfrm>
            <a:off x="497587" y="476669"/>
            <a:ext cx="11130855" cy="5976056"/>
            <a:chOff x="-2" y="0"/>
            <a:chExt cx="11130853" cy="5976054"/>
          </a:xfrm>
        </p:grpSpPr>
        <p:sp>
          <p:nvSpPr>
            <p:cNvPr id="421" name="Forma"/>
            <p:cNvSpPr/>
            <p:nvPr/>
          </p:nvSpPr>
          <p:spPr>
            <a:xfrm rot="10800000">
              <a:off x="-2" y="0"/>
              <a:ext cx="11130854" cy="5976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0415" y="0"/>
                  </a:lnTo>
                  <a:lnTo>
                    <a:pt x="21600" y="2207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93C01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b="0"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22" name="Testo"/>
            <p:cNvSpPr txBox="1"/>
            <p:nvPr/>
          </p:nvSpPr>
          <p:spPr>
            <a:xfrm rot="10800000">
              <a:off x="305345" y="2668812"/>
              <a:ext cx="10825506" cy="3330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r>
                <a:t> </a:t>
              </a:r>
            </a:p>
          </p:txBody>
        </p:sp>
      </p:grpSp>
      <p:sp>
        <p:nvSpPr>
          <p:cNvPr id="424" name="Rettangolo 1"/>
          <p:cNvSpPr txBox="1"/>
          <p:nvPr/>
        </p:nvSpPr>
        <p:spPr>
          <a:xfrm>
            <a:off x="878438" y="620687"/>
            <a:ext cx="10369155" cy="56711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3000">
                <a:latin typeface="+mn-lt"/>
                <a:ea typeface="+mn-ea"/>
                <a:cs typeface="+mn-cs"/>
                <a:sym typeface="Calibri"/>
              </a:defRPr>
            </a:pPr>
            <a:endParaRPr/>
          </a:p>
          <a:p>
            <a:pPr algn="ctr">
              <a:defRPr sz="3200">
                <a:latin typeface="+mn-lt"/>
                <a:ea typeface="+mn-ea"/>
                <a:cs typeface="+mn-cs"/>
                <a:sym typeface="Calibri"/>
              </a:defRPr>
            </a:pPr>
            <a:r>
              <a:t>IL DOCUMENTO «VERSO IL QSR 2021-2027»</a:t>
            </a:r>
          </a:p>
          <a:p>
            <a:pPr algn="ctr">
              <a:defRPr sz="2400">
                <a:latin typeface="+mn-lt"/>
                <a:ea typeface="+mn-ea"/>
                <a:cs typeface="+mn-cs"/>
                <a:sym typeface="Calibri"/>
              </a:defRPr>
            </a:pPr>
            <a:r>
              <a:t>LE PRINCIPALI NOVITA’ DELLA PROPOSTA DI REGOLAMENTO FESR</a:t>
            </a:r>
          </a:p>
          <a:p>
            <a:pPr>
              <a:defRPr sz="1200">
                <a:latin typeface="+mn-lt"/>
                <a:ea typeface="+mn-ea"/>
                <a:cs typeface="+mn-cs"/>
                <a:sym typeface="Calibri"/>
              </a:defRPr>
            </a:pPr>
            <a:endParaRPr/>
          </a:p>
          <a:p>
            <a:pPr>
              <a:defRPr sz="2400">
                <a:latin typeface="+mn-lt"/>
                <a:ea typeface="+mn-ea"/>
                <a:cs typeface="+mn-cs"/>
                <a:sym typeface="Calibri"/>
              </a:defRPr>
            </a:pPr>
            <a:endParaRPr/>
          </a:p>
          <a:p>
            <a:pPr marL="800100" lvl="1" indent="-342900">
              <a:buSzPct val="100000"/>
              <a:buAutoNum type="arabicPeriod"/>
              <a:defRPr sz="2400">
                <a:latin typeface="+mn-lt"/>
                <a:ea typeface="+mn-ea"/>
                <a:cs typeface="+mn-cs"/>
                <a:sym typeface="Calibri"/>
              </a:defRPr>
            </a:pPr>
            <a:r>
              <a:t>Concentrazione tematica degli investimenti: incentrati sugli obiettivi 1 e 2  (Europa più intelligente e più verde), con percentuali che variano dal 65 %, 75%, fino all’85%</a:t>
            </a:r>
          </a:p>
          <a:p>
            <a:pPr>
              <a:defRPr sz="2000">
                <a:latin typeface="+mn-lt"/>
                <a:ea typeface="+mn-ea"/>
                <a:cs typeface="+mn-cs"/>
                <a:sym typeface="Calibri"/>
              </a:defRPr>
            </a:pPr>
            <a:endParaRPr/>
          </a:p>
          <a:p>
            <a:pPr marL="800100" lvl="1" indent="-342900">
              <a:buSzPct val="100000"/>
              <a:buAutoNum type="arabicPeriod" startAt="2"/>
              <a:defRPr sz="2400">
                <a:latin typeface="+mn-lt"/>
                <a:ea typeface="+mn-ea"/>
                <a:cs typeface="+mn-cs"/>
                <a:sym typeface="Calibri"/>
              </a:defRPr>
            </a:pPr>
            <a:r>
              <a:t>Sviluppo urbano sostenibile: almeno il 6% delle risorse</a:t>
            </a:r>
          </a:p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  <a:p>
            <a:pPr marL="342900" indent="-342900">
              <a:buSzPct val="100000"/>
              <a:buAutoNum type="arabicPeriod" startAt="2"/>
              <a:defRPr sz="2400">
                <a:latin typeface="+mn-lt"/>
                <a:ea typeface="+mn-ea"/>
                <a:cs typeface="+mn-cs"/>
                <a:sym typeface="Calibri"/>
              </a:defRPr>
            </a:pPr>
            <a:endParaRPr/>
          </a:p>
          <a:p>
            <a:pPr marL="800100" lvl="1" indent="-342900">
              <a:buSzPct val="100000"/>
              <a:buAutoNum type="arabicPeriod" startAt="3"/>
              <a:defRPr sz="2400">
                <a:latin typeface="+mn-lt"/>
                <a:ea typeface="+mn-ea"/>
                <a:cs typeface="+mn-cs"/>
                <a:sym typeface="Calibri"/>
              </a:defRPr>
            </a:pPr>
            <a:r>
              <a:t>Ambiti di intervento</a:t>
            </a:r>
          </a:p>
          <a:p>
            <a:pPr marL="342900" indent="-342900">
              <a:buSzPct val="100000"/>
              <a:buFont typeface="Arial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ctr">
              <a:defRPr sz="20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Tema di Office">
  <a:themeElements>
    <a:clrScheme name="Tema di Office">
      <a:dk1>
        <a:srgbClr val="FFFFFF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i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just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just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i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just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just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1316</Words>
  <Application>Microsoft Office PowerPoint</Application>
  <PresentationFormat>Widescreen</PresentationFormat>
  <Paragraphs>266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8" baseType="lpstr">
      <vt:lpstr>Arial</vt:lpstr>
      <vt:lpstr>Calibri</vt:lpstr>
      <vt:lpstr>Verdana</vt:lpstr>
      <vt:lpstr>Tema di Office</vt:lpstr>
      <vt:lpstr>Presentazione standard di PowerPoint</vt:lpstr>
      <vt:lpstr>VERSO IL QUADRO STRATEGICO REGIONALE 2021 – 2027 Deliberazione di Giunta Regionale n. 159 dell’11 marzo 2020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POR FESR 14-20: AVANZAMENTO FINANZIARIO AL 31/12/2019 (VALORI IN EURO)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cp:lastModifiedBy>Alessandra Broccatelli</cp:lastModifiedBy>
  <cp:revision>1</cp:revision>
  <dcterms:modified xsi:type="dcterms:W3CDTF">2020-04-06T13:45:19Z</dcterms:modified>
</cp:coreProperties>
</file>